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40" r:id="rId2"/>
    <p:sldMasterId id="2147483852" r:id="rId3"/>
    <p:sldMasterId id="2147483864" r:id="rId4"/>
    <p:sldMasterId id="2147483876" r:id="rId5"/>
  </p:sldMasterIdLst>
  <p:notesMasterIdLst>
    <p:notesMasterId r:id="rId28"/>
  </p:notesMasterIdLst>
  <p:sldIdLst>
    <p:sldId id="696" r:id="rId6"/>
    <p:sldId id="685" r:id="rId7"/>
    <p:sldId id="695" r:id="rId8"/>
    <p:sldId id="697" r:id="rId9"/>
    <p:sldId id="663" r:id="rId10"/>
    <p:sldId id="699" r:id="rId11"/>
    <p:sldId id="774" r:id="rId12"/>
    <p:sldId id="693" r:id="rId13"/>
    <p:sldId id="786" r:id="rId14"/>
    <p:sldId id="673" r:id="rId15"/>
    <p:sldId id="782" r:id="rId16"/>
    <p:sldId id="769" r:id="rId17"/>
    <p:sldId id="751" r:id="rId18"/>
    <p:sldId id="612" r:id="rId19"/>
    <p:sldId id="752" r:id="rId20"/>
    <p:sldId id="783" r:id="rId21"/>
    <p:sldId id="784" r:id="rId22"/>
    <p:sldId id="755" r:id="rId23"/>
    <p:sldId id="772" r:id="rId24"/>
    <p:sldId id="773" r:id="rId25"/>
    <p:sldId id="785" r:id="rId26"/>
    <p:sldId id="728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4488"/>
    <a:srgbClr val="00FFFF"/>
    <a:srgbClr val="B3E7FF"/>
    <a:srgbClr val="FFC44F"/>
    <a:srgbClr val="F09A00"/>
    <a:srgbClr val="0097DA"/>
    <a:srgbClr val="0066CC"/>
    <a:srgbClr val="88DDFF"/>
    <a:srgbClr val="61452D"/>
    <a:srgbClr val="FFE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3" autoAdjust="0"/>
    <p:restoredTop sz="89247" autoAdjust="0"/>
  </p:normalViewPr>
  <p:slideViewPr>
    <p:cSldViewPr snapToGrid="0">
      <p:cViewPr>
        <p:scale>
          <a:sx n="129" d="100"/>
          <a:sy n="129" d="100"/>
        </p:scale>
        <p:origin x="208" y="-1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학교안심 별자리 TTF L" panose="02000403000000000000" pitchFamily="2" charset="-127"/>
                <a:ea typeface="학교안심 별자리 TTF L" panose="02000403000000000000" pitchFamily="2" charset="-127"/>
              </a:defRPr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학교안심 별자리 TTF L" panose="02000403000000000000" pitchFamily="2" charset="-127"/>
                <a:ea typeface="학교안심 별자리 TTF L" panose="02000403000000000000" pitchFamily="2" charset="-127"/>
              </a:defRPr>
            </a:lvl1pPr>
          </a:lstStyle>
          <a:p>
            <a:fld id="{6229A3B3-18FC-44D4-8076-5D4BA74BC3D4}" type="datetimeFigureOut">
              <a:rPr lang="ko-KR" altLang="en-US" smtClean="0"/>
              <a:pPr/>
              <a:t>2026. 7. 10.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학교안심 별자리 TTF L" panose="02000403000000000000" pitchFamily="2" charset="-127"/>
                <a:ea typeface="학교안심 별자리 TTF L" panose="02000403000000000000" pitchFamily="2" charset="-127"/>
              </a:defRPr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학교안심 별자리 TTF L" panose="02000403000000000000" pitchFamily="2" charset="-127"/>
                <a:ea typeface="학교안심 별자리 TTF L" panose="02000403000000000000" pitchFamily="2" charset="-127"/>
              </a:defRPr>
            </a:lvl1pPr>
          </a:lstStyle>
          <a:p>
            <a:fld id="{D63CB551-CD2B-4185-A0D2-604684E948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17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학교안심 별자리 TTF L" panose="02000403000000000000" pitchFamily="2" charset="-127"/>
        <a:ea typeface="학교안심 별자리 TTF L" panose="02000403000000000000" pitchFamily="2" charset="-127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CB551-CD2B-4185-A0D2-604684E94811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250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CB551-CD2B-4185-A0D2-604684E94811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2609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B861A-8B32-10AE-8368-A9E3EE4F0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14A612D-E4D9-BF59-DDB8-7849D38EE1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C8D4888-E54C-91F6-5490-DFF145F5E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F53668-44DB-7DA4-FC9D-5B0B44CE99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3CB551-CD2B-4185-A0D2-604684E9481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3083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CB551-CD2B-4185-A0D2-604684E94811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1576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B7D4B-0F20-30A0-EF24-B5CDED96B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176B390-4F03-EC4A-1D98-2C99945390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0890C57-E0DF-7BEF-AEB1-5B1F0ACFD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12C08EF-D591-877D-ADC6-7D223A1127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3CB551-CD2B-4185-A0D2-604684E9481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786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CB551-CD2B-4185-A0D2-604684E94811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2998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CB551-CD2B-4185-A0D2-604684E94811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0325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CB551-CD2B-4185-A0D2-604684E94811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1372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CB551-CD2B-4185-A0D2-604684E94811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02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CB551-CD2B-4185-A0D2-604684E94811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08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AB1B9-2E10-4D12-E84C-D492E34DC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072DE0D-0BE2-DBA6-ED79-322023730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3C15FC4-9F53-3FC4-6E3F-5304462E5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5641F36-437B-840E-AC46-5A583703A7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3CB551-CD2B-4185-A0D2-604684E9481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947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4B8ED-897D-F9AB-C913-7EC24BF08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1931AC7-A6CF-D985-2FA6-F0075C76C7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C613A8C-EF6D-01F5-2D2A-C1B8CD7A4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E5E0E23-61EF-22B8-41EF-F07DA078D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3CB551-CD2B-4185-A0D2-604684E9481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435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D9844-C50D-B5D2-6138-6F66B3C25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D11EB27-3DC6-2AAE-EB32-760B3E0645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5D5ABB2-5D3B-B614-7EFC-4644094335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AAD0266-F04B-AF87-D1E2-9617F97F57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3CB551-CD2B-4185-A0D2-604684E9481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679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638E9-7F84-BE8E-CFC6-D0CF8DC2B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29A7497-0690-4D07-8E0B-3E21E133E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D1D818D-731A-D0BA-5A3A-0C1AD924A9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67C5EA-7FD0-69D3-F36F-E35382694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3CB551-CD2B-4185-A0D2-604684E9481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스퀘어" panose="020B0600000101010101" pitchFamily="50" charset="-127"/>
                <a:ea typeface="나눔스퀘어" panose="020B0600000101010101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스퀘어" panose="020B0600000101010101" pitchFamily="50" charset="-127"/>
              <a:ea typeface="나눔스퀘어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55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281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8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228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946A9D-35AD-426E-92B5-8DB52EC25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18CA21B-E881-4E8A-BD17-49794B551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B5D8DF-8C03-4192-99B3-B53B96E2C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7D61157-860E-41AB-AC60-03350766F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4468063-41B6-4121-B8FA-37E4231D2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7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CEDDFA-894D-4717-B4DC-A7A483321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64EB485-DFD9-4504-8C77-8C09CCC53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86E991-9F82-44C0-A1CB-8591280B8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D972872-8F1E-4E8E-BE87-D8D5D527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CBB542-0A6F-4AAB-B6E6-441DED6D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413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98D4CA-9D81-4A1C-B8DA-9886ED32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A3961D-9B9E-4BD9-936F-4C009311E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64563A-C377-4F05-B053-5FCAC901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6EA74C-BFFE-43E5-9C8B-BB4257A15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F3FDD7A-92CC-48BB-A740-0BE8553DD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173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C2994C-63AF-4293-9DA1-6947FD5B2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92BA66-6E91-449B-9A57-78C083328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3FBBCF5-481B-458F-ABF4-F4E4CA4A0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5967CFF-A804-4EC0-A7CB-746D30E68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373284D-75DD-4CCE-B4ED-8CE812CC5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8B82E6C-5AF7-4630-8F0D-16F7C05BB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2825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1F8D35-2F06-4C69-AF2C-B96FD4593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0CEF26-2B65-4AB8-9944-46C5F8421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6A03A25-50E4-47FC-8924-290FB0419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EE7246D-071A-4A21-B500-B016B77D8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ECEA3D3-0750-4617-904C-33C9E5482F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909F487-B6CB-45C8-AD96-C74CCCFDB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B30A2FD-CB64-43DB-BB36-F92EBFC9C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7CD43C6-9578-4F21-8546-B38336C59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2064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A28790-D7DD-41F3-81B6-9BC250AF2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F466A30-B443-45A7-959D-22F4BCAA2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0974E81-E0A8-4952-A191-E585A7004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B145988-7E9A-42B5-A203-37EB5315E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4098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777D976-576B-459B-86F7-ADB1EE125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B8970EE-D5BD-4657-852D-BBF476DA4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2E38008-0FCC-4882-8C8A-46EB0B01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8269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CB8816-4A30-45BD-90C6-2DCF85E95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FBDA09-9C6D-48C2-B62A-EF3642DF0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B716188-B94C-4B3D-8695-B2D14B261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A80257E-B0FC-4501-B728-3DD786077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92DE70F-F5E2-4A3A-BA8D-3C943C74C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5BE9089-73A0-4B8D-9996-E21EDF62D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1972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3439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D0FA4F-0531-4C58-94C6-957C8281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D43687F-5F9A-4327-9CE7-BACC3BFF64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F95F697-3524-4FEB-B911-ABC387EFF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9E80AC-0566-4C55-9B22-217ED086F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182626A-37D0-4DA7-8B74-51540C9D5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448675D-88B6-4903-B0D6-C1F389D3E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5267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AD532C-C64A-44D2-BBE4-7AEC26E24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9CE4EFD-3675-4A89-9079-A457550C3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17F6785-C99E-4563-B840-90E042427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522A262-65A7-495C-890E-CECA51FAA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004055B-008C-44A6-988F-FF77BC87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9026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6230F3C-6C2C-4410-8C30-D36FD1B758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E411BC6-4BCE-4D77-B2BD-9CFFB3A2F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EE634E1-8C7E-4DD7-BAE6-957925470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BCD-4F19-49D0-B8FD-374274852AF8}" type="datetimeFigureOut">
              <a:rPr lang="ko-KR" altLang="en-US" smtClean="0"/>
              <a:t>2026. 7. 10.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7371975-DCC2-488A-ACAC-E11BF0F24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DDA28C9-B62B-43C9-B5F7-8BD4F2CA4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A988F-B924-4932-A8D1-75F15A6951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8287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563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207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8675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693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302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779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451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060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112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673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407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6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185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5316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7302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8365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7656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859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241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8327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4688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2392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274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4446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5290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7391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113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946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151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1862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2885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1276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2215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795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9462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8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06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215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9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65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학교안심 별자리 TTF L" panose="02000403000000000000" pitchFamily="2" charset="-127"/>
                <a:ea typeface="학교안심 별자리 TTF L" panose="02000403000000000000" pitchFamily="2" charset="-127"/>
              </a:defRPr>
            </a:lvl1pPr>
          </a:lstStyle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학교안심 별자리 TTF L" panose="02000403000000000000" pitchFamily="2" charset="-127"/>
                <a:ea typeface="학교안심 별자리 TTF L" panose="02000403000000000000" pitchFamily="2" charset="-127"/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학교안심 별자리 TTF L" panose="02000403000000000000" pitchFamily="2" charset="-127"/>
                <a:ea typeface="학교안심 별자리 TTF L" panose="02000403000000000000" pitchFamily="2" charset="-127"/>
              </a:defRPr>
            </a:lvl1pPr>
          </a:lstStyle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학교안심 별자리 TTF L" panose="02000403000000000000" pitchFamily="2" charset="-127"/>
          <a:ea typeface="학교안심 별자리 TTF L" panose="02000403000000000000" pitchFamily="2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학교안심 별자리 TTF L" panose="02000403000000000000" pitchFamily="2" charset="-127"/>
          <a:ea typeface="학교안심 별자리 TTF L" panose="02000403000000000000" pitchFamily="2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학교안심 별자리 TTF L" panose="02000403000000000000" pitchFamily="2" charset="-127"/>
          <a:ea typeface="학교안심 별자리 TTF L" panose="02000403000000000000" pitchFamily="2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학교안심 별자리 TTF L" panose="02000403000000000000" pitchFamily="2" charset="-127"/>
          <a:ea typeface="학교안심 별자리 TTF L" panose="02000403000000000000" pitchFamily="2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학교안심 별자리 TTF L" panose="02000403000000000000" pitchFamily="2" charset="-127"/>
          <a:ea typeface="학교안심 별자리 TTF L" panose="02000403000000000000" pitchFamily="2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학교안심 별자리 TTF L" panose="02000403000000000000" pitchFamily="2" charset="-127"/>
          <a:ea typeface="학교안심 별자리 TTF L" panose="02000403000000000000" pitchFamily="2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A1FCE75-0C68-4934-9560-DB6EDFD0A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E20DAD-C09F-4428-8501-83F80747D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79A112-18D4-4D85-8F9D-5F9E87465B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defRPr>
            </a:lvl1pPr>
          </a:lstStyle>
          <a:p>
            <a:fld id="{AE48FBCD-4F19-49D0-B8FD-374274852AF8}" type="datetimeFigureOut">
              <a:rPr lang="ko-KR" altLang="en-US" smtClean="0"/>
              <a:pPr/>
              <a:t>2026. 7. 10.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482122-E276-488B-8A29-E02C893910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3EB9F49-DC90-4708-A6AD-1BF66797CB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defRPr>
            </a:lvl1pPr>
          </a:lstStyle>
          <a:p>
            <a:fld id="{034A988F-B924-4932-A8D1-75F15A69513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267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나눔바른고딕" panose="020B0603020101020101" pitchFamily="50" charset="-127"/>
              </a:defRPr>
            </a:lvl1pPr>
          </a:lstStyle>
          <a:p>
            <a:fld id="{A4D02308-D21D-42B5-A1DD-FF01B2450973}" type="datetimeFigureOut">
              <a:rPr lang="ko-KR" altLang="en-US" smtClean="0"/>
              <a:pPr/>
              <a:t>2026. 7. 10.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나눔바른고딕" panose="020B0603020101020101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나눔바른고딕" panose="020B0603020101020101" pitchFamily="50" charset="-127"/>
              </a:defRPr>
            </a:lvl1pPr>
          </a:lstStyle>
          <a:p>
            <a:fld id="{6FD3F32D-98E1-4083-8892-A6E88DF094C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034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나눔바른고딕" panose="020B0603020101020101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나눔바른고딕" panose="020B0603020101020101" pitchFamily="50" charset="-127"/>
              </a:defRPr>
            </a:lvl1pPr>
          </a:lstStyle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나눔바른고딕" panose="020B0603020101020101" pitchFamily="50" charset="-127"/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나눔바른고딕" panose="020B0603020101020101" pitchFamily="50" charset="-127"/>
              </a:defRPr>
            </a:lvl1pPr>
          </a:lstStyle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11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나눔바른고딕" panose="020B0603020101020101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나눔바른고딕" panose="020B0603020101020101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defRPr>
            </a:lvl1pPr>
          </a:lstStyle>
          <a:p>
            <a:fld id="{C1F05E5C-8194-4BA9-895F-41C2CBE43B7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2026. 7. 10.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defRPr>
            </a:lvl1pPr>
          </a:lstStyle>
          <a:p>
            <a:fld id="{6D4B2268-85A8-4684-92C4-8281571CE19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34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스퀘어" panose="020B0600000101010101" pitchFamily="50" charset="-127"/>
          <a:ea typeface="나눔스퀘어" panose="020B0600000101010101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5.wdp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36.png"/><Relationship Id="rId4" Type="http://schemas.openxmlformats.org/officeDocument/2006/relationships/image" Target="../media/image32.png"/><Relationship Id="rId9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44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microsoft.com/office/2007/relationships/hdphoto" Target="../media/hdphoto1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0" Type="http://schemas.openxmlformats.org/officeDocument/2006/relationships/image" Target="../media/image42.png"/><Relationship Id="rId4" Type="http://schemas.microsoft.com/office/2007/relationships/hdphoto" Target="../media/hdphoto8.wdp"/><Relationship Id="rId9" Type="http://schemas.openxmlformats.org/officeDocument/2006/relationships/image" Target="../media/image41.png"/><Relationship Id="rId1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microsoft.com/office/2007/relationships/hdphoto" Target="../media/hdphoto12.wdp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microsoft.com/office/2007/relationships/hdphoto" Target="../media/hdphoto14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microsoft.com/office/2007/relationships/hdphoto" Target="../media/hdphoto18.wdp"/><Relationship Id="rId3" Type="http://schemas.openxmlformats.org/officeDocument/2006/relationships/image" Target="../media/image30.png"/><Relationship Id="rId7" Type="http://schemas.openxmlformats.org/officeDocument/2006/relationships/image" Target="../media/image60.png"/><Relationship Id="rId12" Type="http://schemas.openxmlformats.org/officeDocument/2006/relationships/image" Target="../media/image64.png"/><Relationship Id="rId17" Type="http://schemas.microsoft.com/office/2007/relationships/hdphoto" Target="../media/hdphoto20.wdp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16.wdp"/><Relationship Id="rId11" Type="http://schemas.openxmlformats.org/officeDocument/2006/relationships/image" Target="../media/image63.png"/><Relationship Id="rId5" Type="http://schemas.openxmlformats.org/officeDocument/2006/relationships/image" Target="../media/image59.png"/><Relationship Id="rId15" Type="http://schemas.microsoft.com/office/2007/relationships/hdphoto" Target="../media/hdphoto19.wdp"/><Relationship Id="rId10" Type="http://schemas.openxmlformats.org/officeDocument/2006/relationships/image" Target="../media/image62.png"/><Relationship Id="rId4" Type="http://schemas.microsoft.com/office/2007/relationships/hdphoto" Target="../media/hdphoto15.wdp"/><Relationship Id="rId9" Type="http://schemas.openxmlformats.org/officeDocument/2006/relationships/image" Target="../media/image61.png"/><Relationship Id="rId1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microsoft.com/office/2007/relationships/hdphoto" Target="../media/hdphoto21.wdp"/><Relationship Id="rId9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microsoft.com/office/2007/relationships/hdphoto" Target="../media/hdphoto23.wdp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3.png"/><Relationship Id="rId10" Type="http://schemas.openxmlformats.org/officeDocument/2006/relationships/image" Target="../media/image79.png"/><Relationship Id="rId4" Type="http://schemas.microsoft.com/office/2007/relationships/hdphoto" Target="../media/hdphoto22.wdp"/><Relationship Id="rId9" Type="http://schemas.openxmlformats.org/officeDocument/2006/relationships/image" Target="../media/image78.png"/><Relationship Id="rId1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146F88-EAA6-CFA3-E13E-C3F1A354A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클립아트, 장난감, 인형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F240118-CF93-CDBE-2220-5FE1FD7675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6"/>
          <a:stretch>
            <a:fillRect/>
          </a:stretch>
        </p:blipFill>
        <p:spPr>
          <a:xfrm rot="21152443">
            <a:off x="612798" y="4899585"/>
            <a:ext cx="2132811" cy="1905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그림 5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17B054B-C835-754F-530C-1899099565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2"/>
          <a:stretch>
            <a:fillRect/>
          </a:stretch>
        </p:blipFill>
        <p:spPr>
          <a:xfrm rot="460142">
            <a:off x="2616560" y="5153415"/>
            <a:ext cx="1643791" cy="1594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B5C488F-773B-4F8C-1599-0B5C5A611A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37000"/>
              </a:prst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ECD5CDE4-EC8C-F68E-FDA8-131C818FC5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CE6BB9-FE52-3088-487E-EF43D37746D2}"/>
              </a:ext>
            </a:extLst>
          </p:cNvPr>
          <p:cNvSpPr txBox="1"/>
          <p:nvPr/>
        </p:nvSpPr>
        <p:spPr>
          <a:xfrm>
            <a:off x="2067791" y="2088793"/>
            <a:ext cx="7917873" cy="1612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EEAF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찬양 율동</a:t>
            </a:r>
            <a:endParaRPr kumimoji="0" lang="en-US" altLang="ko-KR" sz="9600" b="1" i="0" u="none" strike="noStrike" kern="1200" cap="none" spc="0" normalizeH="0" baseline="0" noProof="0" dirty="0">
              <a:ln>
                <a:noFill/>
              </a:ln>
              <a:solidFill>
                <a:srgbClr val="FFEEAF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163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188443-01DE-2F06-DC08-1871E0121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블랙, 화이트, 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3BC216B-0504-8EFA-AE3D-CFB7943491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" y="1950720"/>
            <a:ext cx="10180322" cy="269748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8B9F402E-1A03-EC32-F658-689456269731}"/>
              </a:ext>
            </a:extLst>
          </p:cNvPr>
          <p:cNvSpPr/>
          <p:nvPr/>
        </p:nvSpPr>
        <p:spPr>
          <a:xfrm>
            <a:off x="1536700" y="3778480"/>
            <a:ext cx="9118600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9B3737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t>교회의 주인은 누구일까요</a:t>
            </a:r>
            <a:r>
              <a:rPr kumimoji="0" lang="en-US" altLang="ko-KR" sz="3600" b="1" i="0" u="none" strike="noStrike" kern="1200" cap="none" spc="300" normalizeH="0" baseline="0" noProof="0" dirty="0">
                <a:ln>
                  <a:noFill/>
                </a:ln>
                <a:solidFill>
                  <a:srgbClr val="9B3737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76B28F-3312-410E-74CB-5E689BF33344}"/>
              </a:ext>
            </a:extLst>
          </p:cNvPr>
          <p:cNvSpPr txBox="1"/>
          <p:nvPr/>
        </p:nvSpPr>
        <p:spPr>
          <a:xfrm>
            <a:off x="3455259" y="2131440"/>
            <a:ext cx="5281483" cy="1569660"/>
          </a:xfrm>
          <a:prstGeom prst="rect">
            <a:avLst/>
          </a:prstGeom>
          <a:noFill/>
          <a:effectLst>
            <a:glow rad="101600">
              <a:schemeClr val="accent4">
                <a:lumMod val="20000"/>
                <a:lumOff val="80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1D3E81"/>
                </a:solidFill>
                <a:effectLst>
                  <a:glow rad="114300">
                    <a:srgbClr val="FFC000">
                      <a:lumMod val="20000"/>
                      <a:lumOff val="80000"/>
                      <a:alpha val="68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설  교</a:t>
            </a:r>
            <a:endParaRPr kumimoji="0" lang="en-US" altLang="ko-KR" sz="9600" b="1" i="0" u="none" strike="noStrike" kern="1200" cap="none" spc="0" normalizeH="0" baseline="0" noProof="0" dirty="0">
              <a:ln>
                <a:noFill/>
              </a:ln>
              <a:solidFill>
                <a:srgbClr val="1D3E81"/>
              </a:solidFill>
              <a:effectLst>
                <a:glow rad="114300">
                  <a:srgbClr val="FFC000">
                    <a:lumMod val="20000"/>
                    <a:lumOff val="80000"/>
                    <a:alpha val="68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773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id="{0E06791F-FA3E-3F70-499D-C35A300EF9AA}"/>
              </a:ext>
            </a:extLst>
          </p:cNvPr>
          <p:cNvSpPr/>
          <p:nvPr/>
        </p:nvSpPr>
        <p:spPr>
          <a:xfrm>
            <a:off x="0" y="285750"/>
            <a:ext cx="12192000" cy="1204997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7DF6AE5D-1F6B-A1EE-40C1-D558478948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745" y="386608"/>
            <a:ext cx="9260510" cy="9707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그림 22" descr="하늘, 창문, 건물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324BD77-EE4B-A35F-A2AB-C419E10511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88" y="2001412"/>
            <a:ext cx="3642629" cy="432042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856A226A-BFCC-3D5D-2B24-206769A1AB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4686" y="2001412"/>
            <a:ext cx="3642629" cy="432042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28" name="그림 27" descr="장난감, 동물 피규어, 실내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33637A5-D81B-781F-5211-74D956F3D5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084" y="2001412"/>
            <a:ext cx="3642629" cy="432042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DA213E7E-437F-C14E-9ED4-53118EBDD807}"/>
              </a:ext>
            </a:extLst>
          </p:cNvPr>
          <p:cNvSpPr/>
          <p:nvPr/>
        </p:nvSpPr>
        <p:spPr>
          <a:xfrm>
            <a:off x="8051470" y="1852551"/>
            <a:ext cx="3978234" cy="4631376"/>
          </a:xfrm>
          <a:prstGeom prst="roundRect">
            <a:avLst>
              <a:gd name="adj" fmla="val 10995"/>
            </a:avLst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9872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DD9399-1E1F-9455-6742-C2505C764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E6D66D94-58E4-9563-78BD-194155977FBC}"/>
              </a:ext>
            </a:extLst>
          </p:cNvPr>
          <p:cNvSpPr/>
          <p:nvPr/>
        </p:nvSpPr>
        <p:spPr>
          <a:xfrm>
            <a:off x="396559" y="-1116132"/>
            <a:ext cx="11398881" cy="8846424"/>
          </a:xfrm>
          <a:prstGeom prst="ellipse">
            <a:avLst/>
          </a:prstGeom>
          <a:solidFill>
            <a:schemeClr val="bg1">
              <a:alpha val="37000"/>
            </a:scheme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" panose="020B0600000101010101" pitchFamily="50" charset="-127"/>
              <a:ea typeface="학교안심 별자리 TTF L" panose="02000403000000000000" pitchFamily="2" charset="-127"/>
              <a:cs typeface="+mn-cs"/>
            </a:endParaRPr>
          </a:p>
        </p:txBody>
      </p:sp>
      <p:pic>
        <p:nvPicPr>
          <p:cNvPr id="9" name="그림 8" descr="장난감이(가) 표시된 사진&#10;&#10;자동 생성된 설명">
            <a:extLst>
              <a:ext uri="{FF2B5EF4-FFF2-40B4-BE49-F238E27FC236}">
                <a16:creationId xmlns:a16="http://schemas.microsoft.com/office/drawing/2014/main" id="{5EAA9C37-E0E5-E514-907A-A1DD2AF003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363" y="1944421"/>
            <a:ext cx="5588359" cy="6434965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70000"/>
              </a:prstClr>
            </a:outerShdw>
          </a:effectLst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FE5B7D08-475E-BE31-E8E2-E7055ADEF130}"/>
              </a:ext>
            </a:extLst>
          </p:cNvPr>
          <p:cNvGrpSpPr/>
          <p:nvPr/>
        </p:nvGrpSpPr>
        <p:grpSpPr>
          <a:xfrm>
            <a:off x="3190872" y="-123487"/>
            <a:ext cx="6013452" cy="2600889"/>
            <a:chOff x="4330062" y="518160"/>
            <a:chExt cx="6013452" cy="2600889"/>
          </a:xfrm>
        </p:grpSpPr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59590DF1-EB33-1A06-66CD-7DDF6778F7A4}"/>
                </a:ext>
              </a:extLst>
            </p:cNvPr>
            <p:cNvSpPr/>
            <p:nvPr/>
          </p:nvSpPr>
          <p:spPr>
            <a:xfrm>
              <a:off x="4330062" y="518160"/>
              <a:ext cx="6013452" cy="2600889"/>
            </a:xfrm>
            <a:prstGeom prst="ellipse">
              <a:avLst/>
            </a:prstGeom>
            <a:solidFill>
              <a:schemeClr val="bg1">
                <a:lumMod val="95000"/>
                <a:alpha val="95000"/>
              </a:schemeClr>
            </a:solidFill>
            <a:ln>
              <a:noFill/>
            </a:ln>
            <a:effectLst>
              <a:softEdge rad="6223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" panose="020B0600000101010101" pitchFamily="50" charset="-127"/>
                <a:ea typeface="학교안심 별자리 TTF L" panose="02000403000000000000" pitchFamily="2" charset="-127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11999A-884C-2557-350B-1A4AAE323947}"/>
                </a:ext>
              </a:extLst>
            </p:cNvPr>
            <p:cNvSpPr txBox="1"/>
            <p:nvPr/>
          </p:nvSpPr>
          <p:spPr>
            <a:xfrm>
              <a:off x="4653553" y="1050012"/>
              <a:ext cx="468945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0" b="0" i="0" u="none" strike="noStrike" kern="1200" cap="none" spc="-150" normalizeH="0" baseline="0" noProof="0" dirty="0">
                  <a:ln>
                    <a:noFill/>
                  </a:ln>
                  <a:solidFill>
                    <a:srgbClr val="564B38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uLnTx/>
                  <a:uFillTx/>
                  <a:latin typeface="학교안심 별자리 TTF L" panose="02000403000000000000" pitchFamily="2" charset="-127"/>
                  <a:ea typeface="학교안심 별자리 TTF L" panose="02000403000000000000" pitchFamily="2" charset="-127"/>
                  <a:cs typeface="+mn-cs"/>
                </a:rPr>
                <a:t>“</a:t>
              </a:r>
              <a:r>
                <a:rPr kumimoji="0" lang="ko-KR" altLang="en-US" sz="8000" b="0" i="0" u="none" strike="noStrike" kern="1200" cap="none" spc="-150" normalizeH="0" baseline="0" noProof="0" dirty="0">
                  <a:ln>
                    <a:noFill/>
                  </a:ln>
                  <a:solidFill>
                    <a:srgbClr val="564B38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uLnTx/>
                  <a:uFillTx/>
                  <a:latin typeface="학교안심 별자리 TTF B" panose="02000703000000000000" pitchFamily="2" charset="-127"/>
                  <a:ea typeface="학교안심 별자리 TTF B" panose="02000703000000000000" pitchFamily="2" charset="-127"/>
                  <a:cs typeface="+mn-cs"/>
                </a:rPr>
                <a:t>초대교회</a:t>
              </a:r>
              <a:r>
                <a:rPr kumimoji="0" lang="en-US" altLang="ko-KR" sz="8000" b="0" i="0" u="none" strike="noStrike" kern="1200" cap="none" spc="-150" normalizeH="0" baseline="0" noProof="0" dirty="0">
                  <a:ln>
                    <a:noFill/>
                  </a:ln>
                  <a:solidFill>
                    <a:srgbClr val="564B38"/>
                  </a:solidFill>
                  <a:effectLst>
                    <a:glow rad="63500">
                      <a:schemeClr val="accent4">
                        <a:satMod val="175000"/>
                        <a:alpha val="40000"/>
                      </a:schemeClr>
                    </a:glow>
                  </a:effectLst>
                  <a:uLnTx/>
                  <a:uFillTx/>
                  <a:latin typeface="학교안심 별자리 TTF L" panose="02000403000000000000" pitchFamily="2" charset="-127"/>
                  <a:ea typeface="학교안심 별자리 TTF L" panose="02000403000000000000" pitchFamily="2" charset="-127"/>
                  <a:cs typeface="+mn-cs"/>
                </a:rPr>
                <a:t>”</a:t>
              </a:r>
              <a:endParaRPr kumimoji="0" lang="ko-KR" altLang="en-US" sz="8000" b="0" i="0" u="none" strike="noStrike" kern="1200" cap="none" spc="-150" normalizeH="0" baseline="0" noProof="0" dirty="0">
                <a:ln>
                  <a:noFill/>
                </a:ln>
                <a:solidFill>
                  <a:srgbClr val="564B38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endParaRPr>
            </a:p>
          </p:txBody>
        </p:sp>
      </p:grpSp>
      <p:pic>
        <p:nvPicPr>
          <p:cNvPr id="17" name="그림 16" descr="상징, 그래픽, 클립아트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BC83D09-8C8F-5AD1-CC9C-F6C41D800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1435">
            <a:off x="3239668" y="3684248"/>
            <a:ext cx="851802" cy="12033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그림 17" descr="상징, 그래픽, 클립아트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6F42FF-D0E9-F7D3-C675-A7B060056B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9059">
            <a:off x="8189699" y="4524784"/>
            <a:ext cx="696154" cy="9834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그림 18" descr="상징, 그래픽, 클립아트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C082A1-548A-8DC8-2123-01CA186FA3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4913">
            <a:off x="6359897" y="2012195"/>
            <a:ext cx="847393" cy="11971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547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3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72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720" fill="hold">
                                          <p:stCondLst>
                                            <p:cond delay="144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720" fill="hold">
                                          <p:stCondLst>
                                            <p:cond delay="216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720" fill="hold">
                                          <p:stCondLst>
                                            <p:cond delay="288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</a:extLst>
          </a:blip>
          <a:srcRect/>
          <a:stretch>
            <a:fillRect t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A1711C-4023-14AF-1962-8DF431DF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2FDFBDA-92A4-1183-B687-233E8B0D7F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546" y="2548867"/>
            <a:ext cx="5879187" cy="5879187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70000"/>
              </a:prst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63622E48-FAC4-D61C-1514-F05AB326E2EA}"/>
              </a:ext>
            </a:extLst>
          </p:cNvPr>
          <p:cNvGrpSpPr/>
          <p:nvPr/>
        </p:nvGrpSpPr>
        <p:grpSpPr>
          <a:xfrm>
            <a:off x="2033321" y="116599"/>
            <a:ext cx="8125358" cy="2758440"/>
            <a:chOff x="2047835" y="-60959"/>
            <a:chExt cx="8125358" cy="2758440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0739926E-85B2-7A7F-1E65-3316A7F85287}"/>
                </a:ext>
              </a:extLst>
            </p:cNvPr>
            <p:cNvSpPr/>
            <p:nvPr/>
          </p:nvSpPr>
          <p:spPr>
            <a:xfrm>
              <a:off x="2047835" y="-60959"/>
              <a:ext cx="8096332" cy="275844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80000"/>
              </a:schemeClr>
            </a:solidFill>
            <a:ln>
              <a:noFill/>
            </a:ln>
            <a:effectLst>
              <a:softEdge rad="762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" panose="020B0600000101010101" pitchFamily="50" charset="-127"/>
                <a:ea typeface="학교안심 별자리 TTF L" panose="02000403000000000000" pitchFamily="2" charset="-127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33F29C9-CD90-6881-F027-35C8B4C8D4CF}"/>
                </a:ext>
              </a:extLst>
            </p:cNvPr>
            <p:cNvSpPr txBox="1"/>
            <p:nvPr/>
          </p:nvSpPr>
          <p:spPr>
            <a:xfrm>
              <a:off x="2425205" y="666520"/>
              <a:ext cx="7747988" cy="12618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kumimoji="1" lang="ko-KR" altLang="en-US" sz="8000" b="1" dirty="0">
                  <a:solidFill>
                    <a:srgbClr val="C00000"/>
                  </a:solidFill>
                  <a:effectLst>
                    <a:glow rad="152400">
                      <a:schemeClr val="bg1">
                        <a:alpha val="80000"/>
                      </a:schemeClr>
                    </a:glow>
                  </a:effectLst>
                  <a:latin typeface="학교안심 별자리 TTF B" panose="02000703000000000000" pitchFamily="2" charset="-127"/>
                  <a:ea typeface="학교안심 별자리 TTF B" panose="02000703000000000000" pitchFamily="2" charset="-127"/>
                </a:rPr>
                <a:t>예수님</a:t>
              </a:r>
              <a:r>
                <a:rPr kumimoji="1" lang="ko-KR" altLang="en-US" sz="6600" b="1" dirty="0">
                  <a:solidFill>
                    <a:srgbClr val="52361E"/>
                  </a:solidFill>
                  <a:effectLst>
                    <a:glow rad="152400">
                      <a:schemeClr val="bg1">
                        <a:alpha val="80000"/>
                      </a:schemeClr>
                    </a:glow>
                  </a:effectLst>
                  <a:latin typeface="학교안심 별자리 TTF B" panose="02000703000000000000" pitchFamily="2" charset="-127"/>
                  <a:ea typeface="학교안심 별자리 TTF B" panose="02000703000000000000" pitchFamily="2" charset="-127"/>
                </a:rPr>
                <a:t>의 </a:t>
              </a:r>
              <a:r>
                <a:rPr kumimoji="1" lang="ko-KR" altLang="en-US" sz="8000" b="1" dirty="0">
                  <a:solidFill>
                    <a:srgbClr val="FD8C0C"/>
                  </a:solidFill>
                  <a:effectLst>
                    <a:glow rad="152400">
                      <a:schemeClr val="bg1">
                        <a:alpha val="80000"/>
                      </a:schemeClr>
                    </a:glow>
                  </a:effectLst>
                  <a:latin typeface="학교안심 별자리 TTF B" panose="02000703000000000000" pitchFamily="2" charset="-127"/>
                  <a:ea typeface="학교안심 별자리 TTF B" panose="02000703000000000000" pitchFamily="2" charset="-127"/>
                </a:rPr>
                <a:t>약속</a:t>
              </a:r>
              <a:r>
                <a:rPr kumimoji="1" lang="en-US" altLang="ko-KR" sz="8000" b="1" dirty="0">
                  <a:solidFill>
                    <a:srgbClr val="FD8C0C"/>
                  </a:solidFill>
                  <a:effectLst>
                    <a:glow rad="152400">
                      <a:schemeClr val="bg1">
                        <a:alpha val="80000"/>
                      </a:schemeClr>
                    </a:glow>
                  </a:effectLst>
                  <a:latin typeface="학교안심 별자리 TTF B" panose="02000703000000000000" pitchFamily="2" charset="-127"/>
                  <a:ea typeface="학교안심 별자리 TTF B" panose="02000703000000000000" pitchFamily="2" charset="-127"/>
                </a:rPr>
                <a:t>!</a:t>
              </a:r>
              <a:endParaRPr kumimoji="1" lang="en-US" altLang="ko-KR" sz="7200" b="1" dirty="0">
                <a:solidFill>
                  <a:srgbClr val="FD8C0C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1D097BBD-BB85-D46E-E0ED-38900D5DF2F3}"/>
              </a:ext>
            </a:extLst>
          </p:cNvPr>
          <p:cNvGrpSpPr/>
          <p:nvPr/>
        </p:nvGrpSpPr>
        <p:grpSpPr>
          <a:xfrm>
            <a:off x="1081223" y="2088026"/>
            <a:ext cx="2703178" cy="1641734"/>
            <a:chOff x="-918803" y="257456"/>
            <a:chExt cx="4229401" cy="1519602"/>
          </a:xfrm>
        </p:grpSpPr>
        <p:sp>
          <p:nvSpPr>
            <p:cNvPr id="8" name="타원형 설명선[O] 3">
              <a:extLst>
                <a:ext uri="{FF2B5EF4-FFF2-40B4-BE49-F238E27FC236}">
                  <a16:creationId xmlns:a16="http://schemas.microsoft.com/office/drawing/2014/main" id="{FADAFCC9-6C2A-C5E0-EC97-179B26FC2B21}"/>
                </a:ext>
              </a:extLst>
            </p:cNvPr>
            <p:cNvSpPr/>
            <p:nvPr/>
          </p:nvSpPr>
          <p:spPr>
            <a:xfrm>
              <a:off x="-918803" y="257456"/>
              <a:ext cx="4229401" cy="1519602"/>
            </a:xfrm>
            <a:prstGeom prst="wedgeEllipseCallout">
              <a:avLst>
                <a:gd name="adj1" fmla="val 60857"/>
                <a:gd name="adj2" fmla="val 40940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38100" dir="2700000" algn="tl" rotWithShape="0">
                <a:srgbClr val="3F2409">
                  <a:alpha val="7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482D18"/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37B071-E4BE-E590-01C9-F47E1DB0DD48}"/>
                </a:ext>
              </a:extLst>
            </p:cNvPr>
            <p:cNvSpPr txBox="1"/>
            <p:nvPr/>
          </p:nvSpPr>
          <p:spPr>
            <a:xfrm>
              <a:off x="-387256" y="440664"/>
              <a:ext cx="3155647" cy="105975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lvl="0" algn="ctr">
                <a:lnSpc>
                  <a:spcPct val="90000"/>
                </a:lnSpc>
                <a:defRPr/>
              </a:pPr>
              <a:r>
                <a:rPr kumimoji="1" lang="ko-KR" altLang="en-US" sz="36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내가 </a:t>
              </a:r>
              <a:r>
                <a:rPr kumimoji="1" lang="ko-KR" altLang="en-US" sz="4000" b="1" dirty="0">
                  <a:solidFill>
                    <a:srgbClr val="0070C0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하늘</a:t>
              </a:r>
              <a:r>
                <a:rPr kumimoji="1" lang="ko-KR" altLang="en-US" sz="36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로</a:t>
              </a:r>
            </a:p>
            <a:p>
              <a:pPr lvl="0" algn="ctr">
                <a:lnSpc>
                  <a:spcPct val="90000"/>
                </a:lnSpc>
                <a:defRPr/>
              </a:pPr>
              <a:r>
                <a:rPr kumimoji="1" lang="ko-KR" altLang="en-US" sz="36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올라가고 나면</a:t>
              </a:r>
              <a:r>
                <a:rPr kumimoji="1" lang="en-US" altLang="ko-KR" sz="36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,</a:t>
              </a:r>
              <a:endParaRPr kumimoji="1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4A3A32"/>
                </a:solidFill>
                <a:effectLst>
                  <a:glow rad="152400">
                    <a:prstClr val="white">
                      <a:alpha val="70000"/>
                    </a:prstClr>
                  </a:glow>
                </a:effectLst>
                <a:uLnTx/>
                <a:uFillTx/>
                <a:latin typeface="GangwonEduSaeeum Medium" panose="02020603020101020101" pitchFamily="18" charset="-127"/>
                <a:ea typeface="GangwonEduSaeeum Medium" panose="02020603020101020101" pitchFamily="18" charset="-127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3B87A60-2042-8541-94E9-CE1EF158E61C}"/>
              </a:ext>
            </a:extLst>
          </p:cNvPr>
          <p:cNvGrpSpPr/>
          <p:nvPr/>
        </p:nvGrpSpPr>
        <p:grpSpPr>
          <a:xfrm>
            <a:off x="8289933" y="3729760"/>
            <a:ext cx="3174654" cy="1978774"/>
            <a:chOff x="-1869349" y="-54511"/>
            <a:chExt cx="6226516" cy="1831569"/>
          </a:xfrm>
        </p:grpSpPr>
        <p:sp>
          <p:nvSpPr>
            <p:cNvPr id="14" name="타원형 설명선[O] 3">
              <a:extLst>
                <a:ext uri="{FF2B5EF4-FFF2-40B4-BE49-F238E27FC236}">
                  <a16:creationId xmlns:a16="http://schemas.microsoft.com/office/drawing/2014/main" id="{BDD790B3-B7A0-DE8E-70B8-04EB2094D67D}"/>
                </a:ext>
              </a:extLst>
            </p:cNvPr>
            <p:cNvSpPr/>
            <p:nvPr/>
          </p:nvSpPr>
          <p:spPr>
            <a:xfrm>
              <a:off x="-1869349" y="-54511"/>
              <a:ext cx="6226516" cy="1831569"/>
            </a:xfrm>
            <a:prstGeom prst="wedgeEllipseCallout">
              <a:avLst>
                <a:gd name="adj1" fmla="val -59581"/>
                <a:gd name="adj2" fmla="val 27373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38100" dir="2700000" algn="tl" rotWithShape="0">
                <a:srgbClr val="3F2409">
                  <a:alpha val="7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482D18"/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5068F8-CD53-1B13-4282-A91C4CC695A6}"/>
                </a:ext>
              </a:extLst>
            </p:cNvPr>
            <p:cNvSpPr txBox="1"/>
            <p:nvPr/>
          </p:nvSpPr>
          <p:spPr>
            <a:xfrm>
              <a:off x="-1489245" y="235225"/>
              <a:ext cx="5452332" cy="1111034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lvl="0" algn="ctr">
                <a:lnSpc>
                  <a:spcPct val="90000"/>
                </a:lnSpc>
                <a:defRPr/>
              </a:pPr>
              <a:r>
                <a:rPr kumimoji="1" lang="ko-KR" altLang="en-US" sz="36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너희에게 </a:t>
              </a:r>
            </a:p>
            <a:p>
              <a:pPr lvl="0" algn="ctr">
                <a:lnSpc>
                  <a:spcPct val="90000"/>
                </a:lnSpc>
                <a:defRPr/>
              </a:pPr>
              <a:r>
                <a:rPr kumimoji="1" lang="ko-KR" altLang="en-US" sz="4400" b="1" dirty="0">
                  <a:solidFill>
                    <a:srgbClr val="D9480F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성령님</a:t>
              </a:r>
              <a:r>
                <a:rPr kumimoji="1" lang="ko-KR" altLang="en-US" sz="36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을 </a:t>
              </a:r>
              <a:r>
                <a:rPr kumimoji="1" lang="ko-KR" altLang="en-US" sz="3600" b="1" dirty="0" err="1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보내줄게</a:t>
              </a:r>
              <a:r>
                <a:rPr kumimoji="1" lang="en-US" altLang="ko-KR" sz="36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GangwonEduSaeeum Medium" panose="02020603020101020101" pitchFamily="18" charset="-127"/>
                  <a:ea typeface="GangwonEduSaeeum Medium" panose="02020603020101020101" pitchFamily="18" charset="-127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846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72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720" fill="hold">
                                          <p:stCondLst>
                                            <p:cond delay="14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720" fill="hold">
                                          <p:stCondLst>
                                            <p:cond delay="21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720" fill="hold">
                                          <p:stCondLst>
                                            <p:cond delay="288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E44C21-AEA6-42F8-303C-5EFE6702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>
            <a:extLst>
              <a:ext uri="{FF2B5EF4-FFF2-40B4-BE49-F238E27FC236}">
                <a16:creationId xmlns:a16="http://schemas.microsoft.com/office/drawing/2014/main" id="{525FE241-8974-A572-1DDC-F53E0AF97B9D}"/>
              </a:ext>
            </a:extLst>
          </p:cNvPr>
          <p:cNvSpPr/>
          <p:nvPr/>
        </p:nvSpPr>
        <p:spPr>
          <a:xfrm>
            <a:off x="-464820" y="1021080"/>
            <a:ext cx="13121640" cy="5457357"/>
          </a:xfrm>
          <a:prstGeom prst="ellipse">
            <a:avLst/>
          </a:prstGeom>
          <a:solidFill>
            <a:schemeClr val="accent4">
              <a:lumMod val="20000"/>
              <a:lumOff val="80000"/>
              <a:alpha val="46667"/>
            </a:scheme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" panose="020B0600000101010101" pitchFamily="50" charset="-127"/>
              <a:ea typeface="학교안심 별자리 TTF L" panose="02000403000000000000" pitchFamily="2" charset="-127"/>
              <a:cs typeface="+mn-cs"/>
            </a:endParaRPr>
          </a:p>
        </p:txBody>
      </p:sp>
      <p:pic>
        <p:nvPicPr>
          <p:cNvPr id="12" name="그림 11" descr="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9D4B061-5BCE-C5B8-6406-15B6364E24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467" y="2730820"/>
            <a:ext cx="4338927" cy="3322802"/>
          </a:xfrm>
          <a:prstGeom prst="rect">
            <a:avLst/>
          </a:prstGeom>
          <a:effectLst>
            <a:outerShdw blurRad="88900" dist="38100" dir="2700000" algn="tl" rotWithShape="0">
              <a:srgbClr val="52361E">
                <a:alpha val="70000"/>
              </a:srgbClr>
            </a:outerShdw>
          </a:effectLst>
        </p:spPr>
      </p:pic>
      <p:pic>
        <p:nvPicPr>
          <p:cNvPr id="3" name="그림 2" descr="스케치, 흑백, 그래픽, 그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A031334-0070-6BB4-7924-F43325D37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 descr="만화 영화, 장난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61410B-21E9-08A5-7C06-7B05877C14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606" y="3033243"/>
            <a:ext cx="3631569" cy="3020379"/>
          </a:xfrm>
          <a:prstGeom prst="rect">
            <a:avLst/>
          </a:prstGeom>
          <a:effectLst>
            <a:outerShdw blurRad="88900" dist="38100" dir="2700000" algn="tl" rotWithShape="0">
              <a:srgbClr val="52361E">
                <a:alpha val="70000"/>
              </a:srgbClr>
            </a:outerShdw>
          </a:effectLst>
        </p:spPr>
      </p:pic>
      <p:pic>
        <p:nvPicPr>
          <p:cNvPr id="7" name="그림 6" descr="만화 영화, 장난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B9295C4-C583-7812-C3D8-B502BD963A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566" y="2608426"/>
            <a:ext cx="4666655" cy="3870011"/>
          </a:xfrm>
          <a:prstGeom prst="rect">
            <a:avLst/>
          </a:prstGeom>
          <a:effectLst>
            <a:outerShdw blurRad="88900" dist="38100" dir="2700000" algn="tl" rotWithShape="0">
              <a:srgbClr val="52361E">
                <a:alpha val="70000"/>
              </a:srgbClr>
            </a:outerShdw>
          </a:effectLst>
        </p:spPr>
      </p:pic>
      <p:pic>
        <p:nvPicPr>
          <p:cNvPr id="5" name="그림 4" descr="다채로움, 빛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A604EF3-4C32-2FD4-1C8D-249DDA110B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1607" y="1905000"/>
            <a:ext cx="4124999" cy="4390557"/>
          </a:xfrm>
          <a:prstGeom prst="rect">
            <a:avLst/>
          </a:prstGeom>
          <a:effectLst/>
        </p:spPr>
      </p:pic>
      <p:pic>
        <p:nvPicPr>
          <p:cNvPr id="8" name="그림 7" descr="다채로움, 빛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673C175-0F0F-87D1-05B9-72D6C18B8F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891" y="804378"/>
            <a:ext cx="5549206" cy="5282539"/>
          </a:xfrm>
          <a:prstGeom prst="rect">
            <a:avLst/>
          </a:prstGeom>
          <a:effectLst/>
        </p:spPr>
      </p:pic>
      <p:pic>
        <p:nvPicPr>
          <p:cNvPr id="16" name="그림 15" descr="다채로움, 빛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5C632CE-BAFD-2269-410F-C225BDCE126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601" y="2306005"/>
            <a:ext cx="3713186" cy="332280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759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0.00026 -0.01505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-764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0.00026 -0.01504 " pathEditMode="relative" rAng="0" ptsTypes="AA">
                                      <p:cBhvr>
                                        <p:cTn id="1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-764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00026 -0.01504 " pathEditMode="relative" rAng="0" ptsTypes="AA">
                                      <p:cBhvr>
                                        <p:cTn id="19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-764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026 -0.01505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-764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stretch>
            <a:fillRect t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736F14-67A6-C406-7B20-512DBB4EF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38C5364B-70DB-0DB6-E25A-3D84E5D9F446}"/>
              </a:ext>
            </a:extLst>
          </p:cNvPr>
          <p:cNvSpPr/>
          <p:nvPr/>
        </p:nvSpPr>
        <p:spPr>
          <a:xfrm>
            <a:off x="2484475" y="1071562"/>
            <a:ext cx="7223050" cy="6151291"/>
          </a:xfrm>
          <a:prstGeom prst="ellipse">
            <a:avLst/>
          </a:prstGeom>
          <a:solidFill>
            <a:srgbClr val="FFF7E1">
              <a:alpha val="20000"/>
            </a:srgb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" panose="020B0600000101010101" pitchFamily="50" charset="-127"/>
              <a:ea typeface="학교안심 별자리 TTF L" panose="02000403000000000000" pitchFamily="2" charset="-127"/>
              <a:cs typeface="+mn-cs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1C11DD01-8EDF-6FD5-B467-3E8A15888E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55" y="3178030"/>
            <a:ext cx="1231493" cy="1758217"/>
          </a:xfrm>
          <a:prstGeom prst="rect">
            <a:avLst/>
          </a:prstGeom>
          <a:effectLst>
            <a:outerShdw blurRad="25400" dist="38100" dir="5400000" algn="ctr" rotWithShape="0">
              <a:prstClr val="black">
                <a:alpha val="50000"/>
              </a:prstClr>
            </a:outerShdw>
          </a:effectLst>
        </p:spPr>
      </p:pic>
      <p:pic>
        <p:nvPicPr>
          <p:cNvPr id="33" name="그림 32" descr="만화 영화, 피규어, 장난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6B661AB-701E-56E9-99D4-C77B63E6ED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17462" y="3152585"/>
            <a:ext cx="4465735" cy="1806364"/>
          </a:xfrm>
          <a:prstGeom prst="rect">
            <a:avLst/>
          </a:prstGeom>
          <a:effectLst>
            <a:outerShdw blurRad="25400" dist="38100" dir="5400000" algn="ctr" rotWithShape="0">
              <a:prstClr val="black">
                <a:alpha val="50000"/>
              </a:prstClr>
            </a:outerShdw>
          </a:effectLst>
        </p:spPr>
      </p:pic>
      <p:pic>
        <p:nvPicPr>
          <p:cNvPr id="29" name="그림 28" descr="장난감, 만화 영화, 피규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8ED03D-7223-EC5A-85E1-2CCB9241DD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88" y="3041348"/>
            <a:ext cx="3560308" cy="2355874"/>
          </a:xfrm>
          <a:prstGeom prst="rect">
            <a:avLst/>
          </a:prstGeom>
          <a:effectLst>
            <a:outerShdw blurRad="25400" dist="38100" dir="5400000" algn="ctr" rotWithShape="0">
              <a:prstClr val="black">
                <a:alpha val="50000"/>
              </a:prstClr>
            </a:outerShdw>
          </a:effectLst>
        </p:spPr>
      </p:pic>
      <p:pic>
        <p:nvPicPr>
          <p:cNvPr id="6" name="그림 5" descr="장난감, 인형이(가) 표시된 사진&#10;&#10;자동 생성된 설명">
            <a:extLst>
              <a:ext uri="{FF2B5EF4-FFF2-40B4-BE49-F238E27FC236}">
                <a16:creationId xmlns:a16="http://schemas.microsoft.com/office/drawing/2014/main" id="{778805DA-E9E7-873F-29A4-D7689F794B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834" y="2336703"/>
            <a:ext cx="2943898" cy="33785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E286A01-3045-4F24-D6B1-B8284045514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Blur radius="15"/>
                    </a14:imgEffect>
                    <a14:imgEffect>
                      <a14:brightnessContrast bright="5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22239" y="3916981"/>
            <a:ext cx="19164516" cy="5846922"/>
          </a:xfrm>
          <a:prstGeom prst="rect">
            <a:avLst/>
          </a:prstGeom>
          <a:effectLst>
            <a:outerShdw blurRad="25400" dist="12700" dir="18900000" algn="bl" rotWithShape="0">
              <a:prstClr val="black">
                <a:alpha val="70000"/>
              </a:prstClr>
            </a:outerShdw>
          </a:effectLst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297F23C3-48EB-DF60-4788-AA4523892C28}"/>
              </a:ext>
            </a:extLst>
          </p:cNvPr>
          <p:cNvSpPr/>
          <p:nvPr/>
        </p:nvSpPr>
        <p:spPr>
          <a:xfrm>
            <a:off x="-1" y="686204"/>
            <a:ext cx="12192000" cy="1047748"/>
          </a:xfrm>
          <a:prstGeom prst="rect">
            <a:avLst/>
          </a:prstGeom>
          <a:gradFill flip="none" rotWithShape="1">
            <a:gsLst>
              <a:gs pos="49000">
                <a:srgbClr val="FFD33F"/>
              </a:gs>
              <a:gs pos="100000">
                <a:srgbClr val="FFC83D">
                  <a:alpha val="2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00C2F206-C8ED-458E-B440-AD86D1C85077}"/>
              </a:ext>
            </a:extLst>
          </p:cNvPr>
          <p:cNvGrpSpPr/>
          <p:nvPr/>
        </p:nvGrpSpPr>
        <p:grpSpPr>
          <a:xfrm>
            <a:off x="3058794" y="-73842"/>
            <a:ext cx="6074412" cy="2548564"/>
            <a:chOff x="4242430" y="585725"/>
            <a:chExt cx="6074412" cy="2548564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ADA61805-B603-DEDC-42F1-AC6D8464D680}"/>
                </a:ext>
              </a:extLst>
            </p:cNvPr>
            <p:cNvSpPr/>
            <p:nvPr/>
          </p:nvSpPr>
          <p:spPr>
            <a:xfrm>
              <a:off x="4242430" y="585725"/>
              <a:ext cx="6074412" cy="2548564"/>
            </a:xfrm>
            <a:prstGeom prst="ellipse">
              <a:avLst/>
            </a:prstGeom>
            <a:solidFill>
              <a:schemeClr val="bg1">
                <a:lumMod val="95000"/>
                <a:alpha val="63000"/>
              </a:schemeClr>
            </a:solidFill>
            <a:ln>
              <a:noFill/>
            </a:ln>
            <a:effectLst>
              <a:softEdge rad="698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" panose="020B0600000101010101" pitchFamily="50" charset="-127"/>
                <a:ea typeface="학교안심 별자리 TTF L" panose="02000403000000000000" pitchFamily="2" charset="-127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AF9BE3-6653-11CC-E905-DE1B1ADFEA6C}"/>
                </a:ext>
              </a:extLst>
            </p:cNvPr>
            <p:cNvSpPr txBox="1"/>
            <p:nvPr/>
          </p:nvSpPr>
          <p:spPr>
            <a:xfrm>
              <a:off x="4556795" y="1202412"/>
              <a:ext cx="478621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0" b="0" i="0" u="none" strike="noStrike" kern="1200" cap="none" spc="-150" normalizeH="0" baseline="0" noProof="0" dirty="0">
                  <a:solidFill>
                    <a:srgbClr val="564B38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uLnTx/>
                  <a:uFillTx/>
                  <a:latin typeface="학교안심 별자리 TTF L" panose="02000403000000000000" pitchFamily="2" charset="-127"/>
                  <a:ea typeface="학교안심 별자리 TTF L" panose="02000403000000000000" pitchFamily="2" charset="-127"/>
                  <a:cs typeface="+mn-cs"/>
                </a:rPr>
                <a:t>“</a:t>
              </a:r>
              <a:r>
                <a:rPr kumimoji="0" lang="ko-KR" altLang="en-US" sz="8000" b="0" i="0" u="none" strike="noStrike" kern="1200" cap="none" spc="-150" normalizeH="0" baseline="0" noProof="0" dirty="0">
                  <a:solidFill>
                    <a:srgbClr val="564B38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uLnTx/>
                  <a:uFillTx/>
                  <a:latin typeface="학교안심 별자리 TTF B" panose="02000703000000000000" pitchFamily="2" charset="-127"/>
                  <a:ea typeface="학교안심 별자리 TTF B" panose="02000703000000000000" pitchFamily="2" charset="-127"/>
                  <a:cs typeface="+mn-cs"/>
                </a:rPr>
                <a:t>초대교회</a:t>
              </a:r>
              <a:r>
                <a:rPr kumimoji="0" lang="en-US" altLang="ko-KR" sz="8000" b="0" i="0" u="none" strike="noStrike" kern="1200" cap="none" spc="-150" normalizeH="0" baseline="0" noProof="0" dirty="0">
                  <a:solidFill>
                    <a:srgbClr val="564B38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uLnTx/>
                  <a:uFillTx/>
                  <a:latin typeface="학교안심 별자리 TTF L" panose="02000403000000000000" pitchFamily="2" charset="-127"/>
                  <a:ea typeface="학교안심 별자리 TTF L" panose="02000403000000000000" pitchFamily="2" charset="-127"/>
                  <a:cs typeface="+mn-cs"/>
                </a:rPr>
                <a:t>”</a:t>
              </a:r>
              <a:endParaRPr kumimoji="0" lang="ko-KR" altLang="en-US" sz="8000" b="0" i="0" u="none" strike="noStrike" kern="1200" cap="none" spc="-150" normalizeH="0" baseline="0" noProof="0" dirty="0">
                <a:solidFill>
                  <a:srgbClr val="564B38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A3E0B04-4097-6882-A1A8-2F16D9C1E3F8}"/>
              </a:ext>
            </a:extLst>
          </p:cNvPr>
          <p:cNvSpPr txBox="1"/>
          <p:nvPr/>
        </p:nvSpPr>
        <p:spPr>
          <a:xfrm>
            <a:off x="518160" y="741310"/>
            <a:ext cx="111556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1" lang="en-US" altLang="ko-KR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Q. </a:t>
            </a:r>
            <a:r>
              <a:rPr kumimoji="1" lang="ko-KR" altLang="en-US" sz="4800" b="1" dirty="0">
                <a:solidFill>
                  <a:schemeClr val="accent5">
                    <a:lumMod val="75000"/>
                  </a:schemeClr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교회</a:t>
            </a:r>
            <a:r>
              <a:rPr kumimoji="1" lang="ko-KR" altLang="en-US" sz="3600" b="1" dirty="0">
                <a:solidFill>
                  <a:schemeClr val="bg2">
                    <a:lumMod val="25000"/>
                  </a:schemeClr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는 건물이 아니라</a:t>
            </a:r>
            <a:r>
              <a:rPr kumimoji="1" lang="en-US" altLang="ko-KR" sz="3600" b="1" dirty="0">
                <a:solidFill>
                  <a:schemeClr val="bg2">
                    <a:lumMod val="25000"/>
                  </a:schemeClr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, </a:t>
            </a:r>
            <a:r>
              <a:rPr kumimoji="1" lang="ko-KR" altLang="en-US" sz="4400" b="1" dirty="0">
                <a:solidFill>
                  <a:srgbClr val="97450D"/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사람들의 모임</a:t>
            </a:r>
            <a:r>
              <a:rPr kumimoji="1" lang="ko-KR" altLang="en-US" sz="3600" b="1" dirty="0">
                <a:solidFill>
                  <a:schemeClr val="bg2">
                    <a:lumMod val="25000"/>
                  </a:schemeClr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인가요</a:t>
            </a:r>
            <a:r>
              <a:rPr kumimoji="1" lang="en-US" altLang="ko-KR" sz="3600" b="1" dirty="0">
                <a:solidFill>
                  <a:schemeClr val="bg2">
                    <a:lumMod val="25000"/>
                  </a:schemeClr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?</a:t>
            </a:r>
            <a:endParaRPr kumimoji="0" lang="ko-KR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나눔스퀘어" panose="020B0600000101010101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타원형 설명선[O] 4">
            <a:extLst>
              <a:ext uri="{FF2B5EF4-FFF2-40B4-BE49-F238E27FC236}">
                <a16:creationId xmlns:a16="http://schemas.microsoft.com/office/drawing/2014/main" id="{B2CEEEAE-1D30-792D-19F5-70C77B1383DC}"/>
              </a:ext>
            </a:extLst>
          </p:cNvPr>
          <p:cNvSpPr/>
          <p:nvPr/>
        </p:nvSpPr>
        <p:spPr>
          <a:xfrm>
            <a:off x="919218" y="1168355"/>
            <a:ext cx="1809523" cy="1626457"/>
          </a:xfrm>
          <a:prstGeom prst="wedgeEllipseCallout">
            <a:avLst/>
          </a:prstGeom>
          <a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B9633C4-5485-975E-E9AA-9BCBE59EA411}"/>
              </a:ext>
            </a:extLst>
          </p:cNvPr>
          <p:cNvGrpSpPr/>
          <p:nvPr/>
        </p:nvGrpSpPr>
        <p:grpSpPr>
          <a:xfrm>
            <a:off x="7941015" y="3778814"/>
            <a:ext cx="1393444" cy="1263888"/>
            <a:chOff x="8140218" y="-2917255"/>
            <a:chExt cx="1931433" cy="173603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1" name="타원형 설명선[O] 27">
              <a:extLst>
                <a:ext uri="{FF2B5EF4-FFF2-40B4-BE49-F238E27FC236}">
                  <a16:creationId xmlns:a16="http://schemas.microsoft.com/office/drawing/2014/main" id="{F3370209-0691-BA92-7328-4DA173236A01}"/>
                </a:ext>
              </a:extLst>
            </p:cNvPr>
            <p:cNvSpPr/>
            <p:nvPr/>
          </p:nvSpPr>
          <p:spPr>
            <a:xfrm>
              <a:off x="8140218" y="-2917255"/>
              <a:ext cx="1931433" cy="1736035"/>
            </a:xfrm>
            <a:prstGeom prst="wedgeEllipseCallout">
              <a:avLst>
                <a:gd name="adj1" fmla="val 43350"/>
                <a:gd name="adj2" fmla="val 60159"/>
              </a:avLst>
            </a:prstGeom>
            <a:solidFill>
              <a:srgbClr val="FFE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12" name="하트[H] 29">
              <a:extLst>
                <a:ext uri="{FF2B5EF4-FFF2-40B4-BE49-F238E27FC236}">
                  <a16:creationId xmlns:a16="http://schemas.microsoft.com/office/drawing/2014/main" id="{952F685A-7BC4-8AF1-BF8A-E05A183D57A8}"/>
                </a:ext>
              </a:extLst>
            </p:cNvPr>
            <p:cNvSpPr/>
            <p:nvPr/>
          </p:nvSpPr>
          <p:spPr>
            <a:xfrm>
              <a:off x="8556385" y="-2561297"/>
              <a:ext cx="1095717" cy="1086678"/>
            </a:xfrm>
            <a:prstGeom prst="heart">
              <a:avLst/>
            </a:prstGeom>
            <a:solidFill>
              <a:srgbClr val="F753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</p:grpSp>
      <p:sp>
        <p:nvSpPr>
          <p:cNvPr id="13" name="타원형 설명선[O] 30">
            <a:extLst>
              <a:ext uri="{FF2B5EF4-FFF2-40B4-BE49-F238E27FC236}">
                <a16:creationId xmlns:a16="http://schemas.microsoft.com/office/drawing/2014/main" id="{E16E719F-F708-9858-4EC0-E65A284BC5A1}"/>
              </a:ext>
            </a:extLst>
          </p:cNvPr>
          <p:cNvSpPr/>
          <p:nvPr/>
        </p:nvSpPr>
        <p:spPr>
          <a:xfrm>
            <a:off x="9446470" y="1186676"/>
            <a:ext cx="1809524" cy="1655996"/>
          </a:xfrm>
          <a:prstGeom prst="wedgeEllipseCallout">
            <a:avLst>
              <a:gd name="adj1" fmla="val 33167"/>
              <a:gd name="adj2" fmla="val 58404"/>
            </a:avLst>
          </a:prstGeom>
          <a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462EC16-BC32-7CE4-1370-C5E5DAA22465}"/>
              </a:ext>
            </a:extLst>
          </p:cNvPr>
          <p:cNvGrpSpPr/>
          <p:nvPr/>
        </p:nvGrpSpPr>
        <p:grpSpPr>
          <a:xfrm>
            <a:off x="3058794" y="3235565"/>
            <a:ext cx="1458969" cy="1311369"/>
            <a:chOff x="8140218" y="-2917255"/>
            <a:chExt cx="1931433" cy="173603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0" name="타원형 설명선[O] 27">
              <a:extLst>
                <a:ext uri="{FF2B5EF4-FFF2-40B4-BE49-F238E27FC236}">
                  <a16:creationId xmlns:a16="http://schemas.microsoft.com/office/drawing/2014/main" id="{9CD6586A-627B-6B10-0199-0E2BBA9E5F56}"/>
                </a:ext>
              </a:extLst>
            </p:cNvPr>
            <p:cNvSpPr/>
            <p:nvPr/>
          </p:nvSpPr>
          <p:spPr>
            <a:xfrm>
              <a:off x="8140218" y="-2917255"/>
              <a:ext cx="1931433" cy="1736035"/>
            </a:xfrm>
            <a:prstGeom prst="wedgeEllipseCallout">
              <a:avLst>
                <a:gd name="adj1" fmla="val -33459"/>
                <a:gd name="adj2" fmla="val 625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21" name="하트[H] 29">
              <a:extLst>
                <a:ext uri="{FF2B5EF4-FFF2-40B4-BE49-F238E27FC236}">
                  <a16:creationId xmlns:a16="http://schemas.microsoft.com/office/drawing/2014/main" id="{9B501085-9A74-BAC2-0B4A-A024E8F4E350}"/>
                </a:ext>
              </a:extLst>
            </p:cNvPr>
            <p:cNvSpPr/>
            <p:nvPr/>
          </p:nvSpPr>
          <p:spPr>
            <a:xfrm>
              <a:off x="8556385" y="-2561297"/>
              <a:ext cx="1095717" cy="1086678"/>
            </a:xfrm>
            <a:prstGeom prst="heart">
              <a:avLst/>
            </a:prstGeom>
            <a:solidFill>
              <a:srgbClr val="F753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2212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60" fill="hold">
                                          <p:stCondLst>
                                            <p:cond delay="4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60" fill="hold">
                                          <p:stCondLst>
                                            <p:cond delay="9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60" fill="hold">
                                          <p:stCondLst>
                                            <p:cond delay="13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60" fill="hold">
                                          <p:stCondLst>
                                            <p:cond delay="18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2" presetClass="emph" presetSubtype="0" repeatCount="2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/>
      <p:bldP spid="19" grpId="1"/>
      <p:bldP spid="3" grpId="0" animBg="1"/>
      <p:bldP spid="3" grpId="1" animBg="1"/>
      <p:bldP spid="13" grpId="0" animBg="1"/>
      <p:bldP spid="1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EE0C08-C2FD-1643-58DD-CEAB12D5B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모자, 장난감, 클립아트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00B8523-1D8F-5E4D-1907-28EDFDC9BD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086" y="4698455"/>
            <a:ext cx="2304186" cy="2788065"/>
          </a:xfrm>
          <a:prstGeom prst="rect">
            <a:avLst/>
          </a:prstGeom>
          <a:effectLst>
            <a:outerShdw blurRad="114300" dist="38100" dir="2700000" algn="tl" rotWithShape="0">
              <a:prstClr val="black">
                <a:alpha val="69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24DB00-F2D7-349D-4E61-ABDDD5FF7DBC}"/>
              </a:ext>
            </a:extLst>
          </p:cNvPr>
          <p:cNvSpPr txBox="1"/>
          <p:nvPr/>
        </p:nvSpPr>
        <p:spPr>
          <a:xfrm>
            <a:off x="2146366" y="2138285"/>
            <a:ext cx="7899268" cy="18971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 latinLnBrk="1">
              <a:lnSpc>
                <a:spcPct val="110000"/>
              </a:lnSpc>
              <a:defRPr/>
            </a:pPr>
            <a:r>
              <a:rPr lang="ko-KR" altLang="en-US" sz="3600" dirty="0">
                <a:solidFill>
                  <a:prstClr val="white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latin typeface="비트로 프라이드 TTF" pitchFamily="2" charset="-127"/>
                <a:ea typeface="비트로 프라이드 TTF" pitchFamily="2" charset="-127"/>
              </a:rPr>
              <a:t>오직 사랑 안에서 참된 것을 하여</a:t>
            </a:r>
          </a:p>
          <a:p>
            <a:pPr lvl="0" algn="ctr" fontAlgn="base" latinLnBrk="1">
              <a:lnSpc>
                <a:spcPct val="110000"/>
              </a:lnSpc>
              <a:defRPr/>
            </a:pPr>
            <a:r>
              <a:rPr lang="ko-KR" altLang="en-US" sz="3600" dirty="0">
                <a:solidFill>
                  <a:prstClr val="white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latin typeface="비트로 프라이드 TTF" pitchFamily="2" charset="-127"/>
                <a:ea typeface="비트로 프라이드 TTF" pitchFamily="2" charset="-127"/>
              </a:rPr>
              <a:t>범사에 </a:t>
            </a:r>
            <a:r>
              <a:rPr lang="ko-KR" altLang="en-US" sz="3600" dirty="0" err="1">
                <a:solidFill>
                  <a:prstClr val="white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latin typeface="비트로 프라이드 TTF" pitchFamily="2" charset="-127"/>
                <a:ea typeface="비트로 프라이드 TTF" pitchFamily="2" charset="-127"/>
              </a:rPr>
              <a:t>그에게까지</a:t>
            </a:r>
            <a:r>
              <a:rPr lang="ko-KR" altLang="en-US" sz="3600" dirty="0">
                <a:solidFill>
                  <a:prstClr val="white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latin typeface="비트로 프라이드 TTF" pitchFamily="2" charset="-127"/>
                <a:ea typeface="비트로 프라이드 TTF" pitchFamily="2" charset="-127"/>
              </a:rPr>
              <a:t> </a:t>
            </a:r>
            <a:r>
              <a:rPr lang="ko-KR" altLang="en-US" sz="3600" dirty="0" err="1">
                <a:solidFill>
                  <a:prstClr val="white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latin typeface="비트로 프라이드 TTF" pitchFamily="2" charset="-127"/>
                <a:ea typeface="비트로 프라이드 TTF" pitchFamily="2" charset="-127"/>
              </a:rPr>
              <a:t>자랄지라</a:t>
            </a:r>
            <a:endParaRPr lang="ko-KR" altLang="en-US" sz="3600" dirty="0">
              <a:solidFill>
                <a:prstClr val="white"/>
              </a:solidFill>
              <a:effectLst>
                <a:outerShdw blurRad="88900" dist="38100" dir="2700000" algn="tl" rotWithShape="0">
                  <a:prstClr val="black">
                    <a:alpha val="85000"/>
                  </a:prstClr>
                </a:outerShdw>
              </a:effectLst>
              <a:latin typeface="비트로 프라이드 TTF" pitchFamily="2" charset="-127"/>
              <a:ea typeface="비트로 프라이드 TTF" pitchFamily="2" charset="-127"/>
            </a:endParaRPr>
          </a:p>
          <a:p>
            <a:pPr lvl="0" algn="ctr" fontAlgn="base" latinLnBrk="1">
              <a:lnSpc>
                <a:spcPct val="110000"/>
              </a:lnSpc>
              <a:defRPr/>
            </a:pPr>
            <a:r>
              <a:rPr lang="ko-KR" altLang="en-US" sz="3600" dirty="0">
                <a:solidFill>
                  <a:prstClr val="white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latin typeface="비트로 프라이드 TTF" pitchFamily="2" charset="-127"/>
                <a:ea typeface="비트로 프라이드 TTF" pitchFamily="2" charset="-127"/>
              </a:rPr>
              <a:t>그는 </a:t>
            </a:r>
            <a:r>
              <a:rPr lang="ko-KR" altLang="en-US" sz="3600" dirty="0" err="1">
                <a:solidFill>
                  <a:prstClr val="white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latin typeface="비트로 프라이드 TTF" pitchFamily="2" charset="-127"/>
                <a:ea typeface="비트로 프라이드 TTF" pitchFamily="2" charset="-127"/>
              </a:rPr>
              <a:t>머리니</a:t>
            </a:r>
            <a:r>
              <a:rPr lang="ko-KR" altLang="en-US" sz="3600" dirty="0">
                <a:solidFill>
                  <a:prstClr val="white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latin typeface="비트로 프라이드 TTF" pitchFamily="2" charset="-127"/>
                <a:ea typeface="비트로 프라이드 TTF" pitchFamily="2" charset="-127"/>
              </a:rPr>
              <a:t> 곧 그리스도라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90B90-16D3-C47E-8935-B6918F2E8CA5}"/>
              </a:ext>
            </a:extLst>
          </p:cNvPr>
          <p:cNvSpPr txBox="1"/>
          <p:nvPr/>
        </p:nvSpPr>
        <p:spPr>
          <a:xfrm>
            <a:off x="4088628" y="4548230"/>
            <a:ext cx="4014743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DD1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uLnTx/>
                <a:uFillTx/>
                <a:latin typeface="비트로 프라이드 TTF" pitchFamily="2" charset="-127"/>
                <a:ea typeface="비트로 프라이드 TTF" pitchFamily="2" charset="-127"/>
                <a:cs typeface="+mn-cs"/>
              </a:rPr>
              <a:t>에베소서 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FFFDD1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uLnTx/>
                <a:uFillTx/>
                <a:latin typeface="비트로 프라이드 TTF" pitchFamily="2" charset="-127"/>
                <a:ea typeface="비트로 프라이드 TTF" pitchFamily="2" charset="-127"/>
                <a:cs typeface="+mn-cs"/>
              </a:rPr>
              <a:t>4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DD1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uLnTx/>
                <a:uFillTx/>
                <a:latin typeface="비트로 프라이드 TTF" pitchFamily="2" charset="-127"/>
                <a:ea typeface="비트로 프라이드 TTF" pitchFamily="2" charset="-127"/>
                <a:cs typeface="+mn-cs"/>
              </a:rPr>
              <a:t>장 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FFFDD1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uLnTx/>
                <a:uFillTx/>
                <a:latin typeface="비트로 프라이드 TTF" pitchFamily="2" charset="-127"/>
                <a:ea typeface="비트로 프라이드 TTF" pitchFamily="2" charset="-127"/>
                <a:cs typeface="+mn-cs"/>
              </a:rPr>
              <a:t>15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DD1"/>
                </a:solidFill>
                <a:effectLst>
                  <a:outerShdw blurRad="88900" dist="38100" dir="2700000" algn="tl" rotWithShape="0">
                    <a:prstClr val="black">
                      <a:alpha val="85000"/>
                    </a:prstClr>
                  </a:outerShdw>
                </a:effectLst>
                <a:uLnTx/>
                <a:uFillTx/>
                <a:latin typeface="비트로 프라이드 TTF" pitchFamily="2" charset="-127"/>
                <a:ea typeface="비트로 프라이드 TTF" pitchFamily="2" charset="-127"/>
                <a:cs typeface="+mn-cs"/>
              </a:rPr>
              <a:t>절</a:t>
            </a:r>
          </a:p>
        </p:txBody>
      </p:sp>
    </p:spTree>
    <p:extLst>
      <p:ext uri="{BB962C8B-B14F-4D97-AF65-F5344CB8AC3E}">
        <p14:creationId xmlns:p14="http://schemas.microsoft.com/office/powerpoint/2010/main" val="22916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25"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 t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DEB4412-E81E-50F6-8EE4-D5AE479FD0C6}"/>
              </a:ext>
            </a:extLst>
          </p:cNvPr>
          <p:cNvGrpSpPr/>
          <p:nvPr/>
        </p:nvGrpSpPr>
        <p:grpSpPr>
          <a:xfrm>
            <a:off x="258571" y="1085681"/>
            <a:ext cx="2729461" cy="1547648"/>
            <a:chOff x="-918803" y="257456"/>
            <a:chExt cx="4270523" cy="1432515"/>
          </a:xfrm>
        </p:grpSpPr>
        <p:sp>
          <p:nvSpPr>
            <p:cNvPr id="3" name="타원형 설명선[O] 3">
              <a:extLst>
                <a:ext uri="{FF2B5EF4-FFF2-40B4-BE49-F238E27FC236}">
                  <a16:creationId xmlns:a16="http://schemas.microsoft.com/office/drawing/2014/main" id="{47B4B571-487D-D764-02A2-82EB4CA5CC19}"/>
                </a:ext>
              </a:extLst>
            </p:cNvPr>
            <p:cNvSpPr/>
            <p:nvPr/>
          </p:nvSpPr>
          <p:spPr>
            <a:xfrm>
              <a:off x="-918803" y="257456"/>
              <a:ext cx="4270523" cy="1432515"/>
            </a:xfrm>
            <a:prstGeom prst="wedgeEllipseCallout">
              <a:avLst>
                <a:gd name="adj1" fmla="val 25880"/>
                <a:gd name="adj2" fmla="val 62001"/>
              </a:avLst>
            </a:prstGeom>
            <a:solidFill>
              <a:schemeClr val="bg1"/>
            </a:solidFill>
            <a:ln>
              <a:noFill/>
            </a:ln>
            <a:effectLst>
              <a:outerShdw blurRad="114300" dist="38100" dir="2700000" algn="tl" rotWithShape="0">
                <a:srgbClr val="3F2409">
                  <a:alpha val="7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482D18"/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4E90D0-6293-439A-3EDF-81651A35EFE6}"/>
                </a:ext>
              </a:extLst>
            </p:cNvPr>
            <p:cNvSpPr txBox="1"/>
            <p:nvPr/>
          </p:nvSpPr>
          <p:spPr>
            <a:xfrm>
              <a:off x="-368890" y="416158"/>
              <a:ext cx="3170695" cy="1088243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lvl="0" algn="ctr">
                <a:lnSpc>
                  <a:spcPct val="80000"/>
                </a:lnSpc>
                <a:defRPr/>
              </a:pPr>
              <a:r>
                <a:rPr kumimoji="1" lang="ko-KR" altLang="en-US" sz="4400" b="1" dirty="0">
                  <a:solidFill>
                    <a:srgbClr val="0070C0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강원교육새음 Medium" panose="02020603020101020101" pitchFamily="18" charset="-127"/>
                  <a:ea typeface="강원교육새음 Medium" panose="02020603020101020101" pitchFamily="18" charset="-127"/>
                </a:rPr>
                <a:t>교회</a:t>
              </a:r>
              <a:r>
                <a:rPr kumimoji="1" lang="ko-KR" altLang="en-US" sz="40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강원교육새음 Medium" panose="02020603020101020101" pitchFamily="18" charset="-127"/>
                  <a:ea typeface="강원교육새음 Medium" panose="02020603020101020101" pitchFamily="18" charset="-127"/>
                </a:rPr>
                <a:t>는 마치</a:t>
              </a:r>
              <a:endParaRPr kumimoji="1" lang="en-US" altLang="ko-KR" sz="4000" b="1" dirty="0">
                <a:solidFill>
                  <a:srgbClr val="4A3A32"/>
                </a:solidFill>
                <a:effectLst>
                  <a:glow rad="152400">
                    <a:prstClr val="white">
                      <a:alpha val="70000"/>
                    </a:prstClr>
                  </a:glow>
                </a:effectLst>
                <a:latin typeface="강원교육새음 Medium" panose="02020603020101020101" pitchFamily="18" charset="-127"/>
                <a:ea typeface="강원교육새음 Medium" panose="02020603020101020101" pitchFamily="18" charset="-127"/>
              </a:endParaRPr>
            </a:p>
            <a:p>
              <a:pPr algn="ctr">
                <a:lnSpc>
                  <a:spcPct val="80000"/>
                </a:lnSpc>
                <a:defRPr/>
              </a:pPr>
              <a:r>
                <a:rPr kumimoji="1" lang="ko-KR" altLang="en-US" sz="4400" b="1" dirty="0">
                  <a:solidFill>
                    <a:srgbClr val="00B050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강원교육새음 Medium" panose="02020603020101020101" pitchFamily="18" charset="-127"/>
                  <a:ea typeface="강원교육새음 Medium" panose="02020603020101020101" pitchFamily="18" charset="-127"/>
                </a:rPr>
                <a:t>몸</a:t>
              </a:r>
              <a:r>
                <a:rPr kumimoji="1" lang="ko-KR" altLang="en-US" sz="40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강원교육새음 Medium" panose="02020603020101020101" pitchFamily="18" charset="-127"/>
                  <a:ea typeface="강원교육새음 Medium" panose="02020603020101020101" pitchFamily="18" charset="-127"/>
                </a:rPr>
                <a:t>과 </a:t>
              </a:r>
              <a:r>
                <a:rPr kumimoji="1" lang="ko-KR" altLang="en-US" sz="4000" b="1" dirty="0" err="1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강원교육새음 Medium" panose="02020603020101020101" pitchFamily="18" charset="-127"/>
                  <a:ea typeface="강원교육새음 Medium" panose="02020603020101020101" pitchFamily="18" charset="-127"/>
                </a:rPr>
                <a:t>같단다</a:t>
              </a:r>
              <a:r>
                <a:rPr kumimoji="1" lang="en-US" altLang="ko-KR" sz="4000" b="1" dirty="0">
                  <a:solidFill>
                    <a:srgbClr val="4A3A32"/>
                  </a:solidFill>
                  <a:effectLst>
                    <a:glow rad="152400">
                      <a:prstClr val="white">
                        <a:alpha val="70000"/>
                      </a:prstClr>
                    </a:glow>
                  </a:effectLst>
                  <a:latin typeface="강원교육새음 Medium" panose="02020603020101020101" pitchFamily="18" charset="-127"/>
                  <a:ea typeface="강원교육새음 Medium" panose="02020603020101020101" pitchFamily="18" charset="-127"/>
                </a:rPr>
                <a:t>!</a:t>
              </a:r>
              <a:endParaRPr kumimoji="1" lang="ko-KR" altLang="en-US" sz="4000" b="1" dirty="0">
                <a:solidFill>
                  <a:srgbClr val="4A3A32"/>
                </a:solidFill>
                <a:effectLst>
                  <a:glow rad="152400">
                    <a:prstClr val="white">
                      <a:alpha val="70000"/>
                    </a:prstClr>
                  </a:glow>
                </a:effectLst>
                <a:latin typeface="강원교육새음 Medium" panose="02020603020101020101" pitchFamily="18" charset="-127"/>
                <a:ea typeface="강원교육새음 Medium" panose="02020603020101020101" pitchFamily="18" charset="-127"/>
              </a:endParaRPr>
            </a:p>
          </p:txBody>
        </p:sp>
      </p:grpSp>
      <p:pic>
        <p:nvPicPr>
          <p:cNvPr id="22" name="그림 21" descr="만화 영화, 장난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63BDB1-856C-3DB5-9B8A-998B689A32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67" y="2734930"/>
            <a:ext cx="5001111" cy="6430001"/>
          </a:xfrm>
          <a:prstGeom prst="rect">
            <a:avLst/>
          </a:prstGeom>
        </p:spPr>
      </p:pic>
      <p:pic>
        <p:nvPicPr>
          <p:cNvPr id="26" name="그림 25" descr="하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9C9AE72-5B37-2EFA-C11B-44F17E2F4C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83" y="332696"/>
            <a:ext cx="3372932" cy="33729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그림 27" descr="피트, 신발류, 다리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26FE407-E077-F28C-879C-1B5796FCD8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52372"/>
            <a:ext cx="3372932" cy="33729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그림 29" descr="패스트푸드, 음식, 일러스트레이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A3D234-FD71-48FC-9CDE-495013B7E3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217" y="332696"/>
            <a:ext cx="3372932" cy="33729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그림 31" descr="만화 영화, 예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5CE6D6-56CE-5C03-C9C8-5A8F088775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83" y="332696"/>
            <a:ext cx="3372932" cy="33729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A2952ACB-1CA1-9056-6EEB-F290D1362A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152372"/>
            <a:ext cx="3372932" cy="33729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그림 35" descr="의류, 일러스트레이션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91EEC8-7A21-29DF-4507-916BF2652D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217" y="332696"/>
            <a:ext cx="3372932" cy="33729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826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</a14:imgLayer>
                </a14:imgProps>
              </a:ext>
            </a:extLst>
          </a:blip>
          <a:srcRect/>
          <a:stretch>
            <a:fillRect l="-10000" t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7BC9F2-E643-9EAE-05B9-444D13BC8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8D86EB7-EE87-73EB-F837-D346E8995856}"/>
              </a:ext>
            </a:extLst>
          </p:cNvPr>
          <p:cNvSpPr/>
          <p:nvPr/>
        </p:nvSpPr>
        <p:spPr>
          <a:xfrm>
            <a:off x="-1" y="-92385"/>
            <a:ext cx="11440634" cy="1157023"/>
          </a:xfrm>
          <a:prstGeom prst="rect">
            <a:avLst/>
          </a:prstGeom>
          <a:gradFill>
            <a:gsLst>
              <a:gs pos="100000">
                <a:srgbClr val="B3E7FF">
                  <a:alpha val="0"/>
                </a:srgbClr>
              </a:gs>
              <a:gs pos="75000">
                <a:srgbClr val="0097DA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ko-KR" altLang="en-US" sz="4400" dirty="0">
                <a:solidFill>
                  <a:schemeClr val="bg1"/>
                </a:solidFill>
                <a:effectLst>
                  <a:glow rad="101600">
                    <a:srgbClr val="0066CC">
                      <a:alpha val="60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 </a:t>
            </a:r>
            <a:r>
              <a:rPr kumimoji="1" lang="ko-KR" altLang="en-US" sz="4400" dirty="0">
                <a:solidFill>
                  <a:srgbClr val="00FFFF"/>
                </a:solidFill>
                <a:effectLst>
                  <a:glow rad="101600">
                    <a:srgbClr val="0066CC">
                      <a:alpha val="60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예수님의 말씀</a:t>
            </a:r>
            <a:r>
              <a:rPr kumimoji="1" lang="ko-KR" altLang="en-US" sz="3600" dirty="0">
                <a:solidFill>
                  <a:schemeClr val="bg1"/>
                </a:solidFill>
                <a:effectLst>
                  <a:glow rad="101600">
                    <a:srgbClr val="0066CC">
                      <a:alpha val="60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을</a:t>
            </a:r>
            <a:r>
              <a:rPr kumimoji="1" lang="ko-KR" altLang="en-US" sz="4400" dirty="0">
                <a:solidFill>
                  <a:schemeClr val="bg1"/>
                </a:solidFill>
                <a:effectLst>
                  <a:glow rad="101600">
                    <a:srgbClr val="0066CC">
                      <a:alpha val="60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 따라 살아가요</a:t>
            </a:r>
            <a:r>
              <a:rPr kumimoji="1" lang="en-US" altLang="ko-KR" sz="4400" dirty="0">
                <a:solidFill>
                  <a:schemeClr val="bg1"/>
                </a:solidFill>
                <a:effectLst>
                  <a:glow rad="101600">
                    <a:srgbClr val="0066CC">
                      <a:alpha val="60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!		</a:t>
            </a:r>
            <a:endParaRPr kumimoji="1" lang="ko-KR" altLang="en-US" sz="4400" dirty="0">
              <a:solidFill>
                <a:schemeClr val="bg1"/>
              </a:solidFill>
              <a:effectLst>
                <a:glow rad="101600">
                  <a:srgbClr val="0066CC">
                    <a:alpha val="60000"/>
                  </a:srgbClr>
                </a:glow>
              </a:effectLst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CB77769-81E7-FCAC-6FB9-61863EACFDCF}"/>
              </a:ext>
            </a:extLst>
          </p:cNvPr>
          <p:cNvSpPr/>
          <p:nvPr/>
        </p:nvSpPr>
        <p:spPr>
          <a:xfrm>
            <a:off x="1562319" y="0"/>
            <a:ext cx="9067361" cy="7541669"/>
          </a:xfrm>
          <a:prstGeom prst="ellipse">
            <a:avLst/>
          </a:prstGeom>
          <a:solidFill>
            <a:srgbClr val="FFF5B7">
              <a:alpha val="47000"/>
            </a:srgb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" panose="020B0600000101010101" pitchFamily="50" charset="-127"/>
              <a:ea typeface="학교안심 별자리 TTF L" panose="02000403000000000000" pitchFamily="2" charset="-127"/>
              <a:cs typeface="+mn-cs"/>
            </a:endParaRPr>
          </a:p>
        </p:txBody>
      </p:sp>
      <p:pic>
        <p:nvPicPr>
          <p:cNvPr id="21" name="그림 20" descr="건물, 창문, 예배 장소, 예배당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5A98AF-8235-F2F3-2B8D-05DCC30D6A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548" y="756712"/>
            <a:ext cx="3732902" cy="4889899"/>
          </a:xfrm>
          <a:prstGeom prst="rect">
            <a:avLst/>
          </a:prstGeom>
          <a:effectLst>
            <a:outerShdw blurRad="88900" dist="38100" dir="2700000" algn="tl" rotWithShape="0">
              <a:srgbClr val="48362C">
                <a:alpha val="74902"/>
              </a:srgbClr>
            </a:outerShdw>
          </a:effec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6C830D85-FE71-F8CD-C2AC-EC1F9B573B2F}"/>
              </a:ext>
            </a:extLst>
          </p:cNvPr>
          <p:cNvSpPr/>
          <p:nvPr/>
        </p:nvSpPr>
        <p:spPr>
          <a:xfrm>
            <a:off x="850605" y="5807631"/>
            <a:ext cx="10802680" cy="884941"/>
          </a:xfrm>
          <a:prstGeom prst="rect">
            <a:avLst/>
          </a:prstGeom>
          <a:gradFill>
            <a:gsLst>
              <a:gs pos="0">
                <a:srgbClr val="FFC44F">
                  <a:alpha val="0"/>
                </a:srgbClr>
              </a:gs>
              <a:gs pos="25000">
                <a:srgbClr val="F09A00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kumimoji="1" lang="ko-KR" altLang="en-US" sz="4400" dirty="0">
                <a:solidFill>
                  <a:srgbClr val="FFFF00"/>
                </a:solidFill>
                <a:effectLst>
                  <a:glow rad="101600">
                    <a:schemeClr val="accent2">
                      <a:lumMod val="50000"/>
                      <a:alpha val="6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건강하고 튼튼한 교회</a:t>
            </a:r>
            <a:r>
              <a:rPr kumimoji="1" lang="ko-KR" altLang="en-US" sz="3600" dirty="0">
                <a:solidFill>
                  <a:schemeClr val="bg1"/>
                </a:solidFill>
                <a:effectLst>
                  <a:glow rad="101600">
                    <a:schemeClr val="accent2">
                      <a:lumMod val="50000"/>
                      <a:alpha val="6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를</a:t>
            </a:r>
            <a:r>
              <a:rPr kumimoji="1" lang="ko-KR" altLang="en-US" sz="4400" dirty="0">
                <a:solidFill>
                  <a:schemeClr val="bg1"/>
                </a:solidFill>
                <a:effectLst>
                  <a:glow rad="101600">
                    <a:schemeClr val="accent2">
                      <a:lumMod val="50000"/>
                      <a:alpha val="6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 세워 가요</a:t>
            </a:r>
            <a:r>
              <a:rPr kumimoji="1" lang="en-US" altLang="ko-KR" sz="4400" dirty="0">
                <a:solidFill>
                  <a:schemeClr val="bg1"/>
                </a:solidFill>
                <a:effectLst>
                  <a:glow rad="101600">
                    <a:schemeClr val="accent2">
                      <a:lumMod val="50000"/>
                      <a:alpha val="6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!</a:t>
            </a:r>
            <a:endParaRPr kumimoji="1" lang="ko-KR" altLang="en-US" sz="4400" dirty="0">
              <a:solidFill>
                <a:srgbClr val="FFFF00"/>
              </a:solidFill>
              <a:effectLst>
                <a:glow rad="101600">
                  <a:schemeClr val="accent2">
                    <a:lumMod val="50000"/>
                    <a:alpha val="60000"/>
                  </a:schemeClr>
                </a:glow>
              </a:effectLst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</p:txBody>
      </p:sp>
      <p:pic>
        <p:nvPicPr>
          <p:cNvPr id="23" name="그림 22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B13320-22DC-1748-D53C-EFB913B10B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99000"/>
                    </a14:imgEffect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018" y="1115437"/>
            <a:ext cx="3493964" cy="4651190"/>
          </a:xfrm>
          <a:prstGeom prst="rect">
            <a:avLst/>
          </a:prstGeom>
          <a:effectLst>
            <a:outerShdw blurRad="152400" dist="63500" dir="2700000" algn="tl" rotWithShape="0">
              <a:srgbClr val="48362C">
                <a:alpha val="77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612B23-925C-3338-41C6-89F3A68BEBEF}"/>
              </a:ext>
            </a:extLst>
          </p:cNvPr>
          <p:cNvSpPr txBox="1"/>
          <p:nvPr/>
        </p:nvSpPr>
        <p:spPr>
          <a:xfrm>
            <a:off x="4072270" y="2049810"/>
            <a:ext cx="38901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5800" b="1" spc="-300">
                <a:ln w="25400" cap="rnd">
                  <a:solidFill>
                    <a:srgbClr val="61452D"/>
                  </a:solidFill>
                </a:ln>
                <a:solidFill>
                  <a:schemeClr val="accent4"/>
                </a:solidFill>
                <a:effectLst>
                  <a:glow rad="190500">
                    <a:schemeClr val="bg1">
                      <a:alpha val="7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예수님</a:t>
            </a:r>
            <a:endParaRPr kumimoji="0" lang="ko-KR" altLang="en-US" sz="5800" b="1" u="none" strike="noStrike" kern="1200" cap="none" spc="-300" normalizeH="0" baseline="0" noProof="0" dirty="0">
              <a:ln w="25400" cap="rnd">
                <a:solidFill>
                  <a:srgbClr val="61452D"/>
                </a:solidFill>
              </a:ln>
              <a:solidFill>
                <a:schemeClr val="accent4"/>
              </a:solidFill>
              <a:effectLst>
                <a:glow rad="190500">
                  <a:schemeClr val="bg1">
                    <a:alpha val="70000"/>
                  </a:scheme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E85577-51BC-0083-FBC7-9DE2885C5B9B}"/>
              </a:ext>
            </a:extLst>
          </p:cNvPr>
          <p:cNvSpPr txBox="1"/>
          <p:nvPr/>
        </p:nvSpPr>
        <p:spPr>
          <a:xfrm>
            <a:off x="5035187" y="3530600"/>
            <a:ext cx="20200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5800" b="1" spc="-300" dirty="0">
                <a:ln w="25400" cap="rnd">
                  <a:solidFill>
                    <a:srgbClr val="314488"/>
                  </a:solidFill>
                </a:ln>
                <a:solidFill>
                  <a:srgbClr val="88DDFF"/>
                </a:solidFill>
                <a:effectLst>
                  <a:glow rad="190500">
                    <a:schemeClr val="bg1">
                      <a:alpha val="7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교회</a:t>
            </a:r>
            <a:endParaRPr kumimoji="0" lang="ko-KR" altLang="en-US" sz="5800" b="1" u="none" strike="noStrike" kern="1200" cap="none" spc="-300" normalizeH="0" baseline="0" noProof="0" dirty="0">
              <a:ln w="25400" cap="rnd">
                <a:solidFill>
                  <a:srgbClr val="314488"/>
                </a:solidFill>
              </a:ln>
              <a:solidFill>
                <a:srgbClr val="88DDFF"/>
              </a:solidFill>
              <a:effectLst>
                <a:glow rad="190500">
                  <a:schemeClr val="bg1">
                    <a:alpha val="70000"/>
                  </a:scheme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962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0" presetClass="entr" presetSubtype="0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364761-9147-EC11-FC40-D89F4D287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9B62E406-5C33-6AB9-7963-1C059CFB20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12573" y="3064088"/>
            <a:ext cx="3029168" cy="2350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그림 6" descr="만화 영화, 장난감, 애니메이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3BF0985-2F4B-C3AB-82C4-81E7E3FE41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890" y="3170558"/>
            <a:ext cx="2618825" cy="21876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그림 8" descr="만화 영화, 장난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C28B4A1-7F03-4320-1493-81DB878A4CC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409" y="3064088"/>
            <a:ext cx="3029168" cy="2547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그림 3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C412FD7-8749-6058-2FC0-BBDCB77CFE4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971" y="2714171"/>
            <a:ext cx="3487057" cy="3487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그림 14" descr="만화 영화, 장난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AF65C6F-4189-C972-2594-F38211B11EF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472" y="3322744"/>
            <a:ext cx="1575470" cy="2269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그림 18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0FF1B6-4F84-33EB-9E45-65105076BD7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125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27" y="3276873"/>
            <a:ext cx="1377246" cy="2315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그림 20" descr="장난감, 만화 영화, 인형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29FC66-E4CA-D09B-3FC7-33B813A9333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1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8141" y="4721102"/>
            <a:ext cx="3651480" cy="36228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그림 22" descr="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57A4C3E-A407-C6C1-3BFF-5F9915C36B1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13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684" y="4679732"/>
            <a:ext cx="3487057" cy="35147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B2C4E9F2-715B-9662-F9D2-21E047A9B896}"/>
              </a:ext>
            </a:extLst>
          </p:cNvPr>
          <p:cNvSpPr/>
          <p:nvPr/>
        </p:nvSpPr>
        <p:spPr>
          <a:xfrm>
            <a:off x="-1053" y="-2360"/>
            <a:ext cx="12193053" cy="44700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5000">
                <a:schemeClr val="accent4">
                  <a:lumMod val="20000"/>
                  <a:lumOff val="8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AD9DA7D-7DC1-EA93-1C9D-C020020BE0EF}"/>
              </a:ext>
            </a:extLst>
          </p:cNvPr>
          <p:cNvSpPr/>
          <p:nvPr/>
        </p:nvSpPr>
        <p:spPr>
          <a:xfrm>
            <a:off x="-1" y="760409"/>
            <a:ext cx="12192000" cy="1179636"/>
          </a:xfrm>
          <a:prstGeom prst="rect">
            <a:avLst/>
          </a:prstGeom>
          <a:gradFill flip="none" rotWithShape="1">
            <a:gsLst>
              <a:gs pos="49000">
                <a:srgbClr val="FFD33F"/>
              </a:gs>
              <a:gs pos="100000">
                <a:srgbClr val="FFC83D">
                  <a:alpha val="2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DB0B73-BCC0-15A8-8879-82F238ACD0B0}"/>
              </a:ext>
            </a:extLst>
          </p:cNvPr>
          <p:cNvSpPr txBox="1"/>
          <p:nvPr/>
        </p:nvSpPr>
        <p:spPr>
          <a:xfrm>
            <a:off x="518159" y="836995"/>
            <a:ext cx="111556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1" lang="en-US" altLang="ko-KR" sz="4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Q. </a:t>
            </a:r>
            <a:r>
              <a:rPr kumimoji="1" lang="ko-KR" altLang="en-US" sz="4000" b="1">
                <a:solidFill>
                  <a:schemeClr val="bg2">
                    <a:lumMod val="25000"/>
                  </a:schemeClr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왜 </a:t>
            </a:r>
            <a:r>
              <a:rPr kumimoji="1" lang="ko-KR" altLang="en-US" sz="5400" b="1">
                <a:solidFill>
                  <a:srgbClr val="7030A0"/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교회 건물</a:t>
            </a:r>
            <a:r>
              <a:rPr kumimoji="1" lang="ko-KR" altLang="en-US" sz="4000" b="1">
                <a:solidFill>
                  <a:schemeClr val="bg2">
                    <a:lumMod val="25000"/>
                  </a:schemeClr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을 세우게 된 걸까요</a:t>
            </a:r>
            <a:r>
              <a:rPr kumimoji="1" lang="en-US" altLang="ko-KR" sz="4000" b="1">
                <a:solidFill>
                  <a:schemeClr val="bg2">
                    <a:lumMod val="25000"/>
                  </a:schemeClr>
                </a:solidFill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?</a:t>
            </a:r>
            <a:endParaRPr kumimoji="0" lang="ko-KR" altLang="en-US" sz="48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나눔스퀘어" panose="020B0600000101010101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0B3155-2EB7-05A2-0971-292372194129}"/>
              </a:ext>
            </a:extLst>
          </p:cNvPr>
          <p:cNvSpPr txBox="1"/>
          <p:nvPr/>
        </p:nvSpPr>
        <p:spPr>
          <a:xfrm>
            <a:off x="1194955" y="620926"/>
            <a:ext cx="9780366" cy="1934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kumimoji="1" lang="en-US" altLang="ko-KR" sz="4400" dirty="0">
                <a:solidFill>
                  <a:srgbClr val="683822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“</a:t>
            </a:r>
            <a:r>
              <a:rPr kumimoji="1" lang="ko-KR" altLang="en-US" sz="4400" b="1" dirty="0">
                <a:solidFill>
                  <a:srgbClr val="683822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두세 사람이 내 이름으로 모인 곳에는</a:t>
            </a:r>
          </a:p>
          <a:p>
            <a:pPr algn="ctr">
              <a:lnSpc>
                <a:spcPct val="95000"/>
              </a:lnSpc>
            </a:pPr>
            <a:r>
              <a:rPr kumimoji="1" lang="ko-KR" altLang="en-US" sz="4400" b="1" dirty="0">
                <a:solidFill>
                  <a:srgbClr val="683822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나도 그들 중에 있느니라</a:t>
            </a:r>
            <a:r>
              <a:rPr kumimoji="1" lang="en-US" altLang="ko-KR" sz="4400" b="1" dirty="0">
                <a:solidFill>
                  <a:srgbClr val="683822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”</a:t>
            </a:r>
          </a:p>
          <a:p>
            <a:pPr algn="ctr">
              <a:lnSpc>
                <a:spcPct val="95000"/>
              </a:lnSpc>
            </a:pPr>
            <a:r>
              <a:rPr kumimoji="1" lang="ko-KR" altLang="en-US" sz="500" b="1" dirty="0">
                <a:solidFill>
                  <a:srgbClr val="683822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 </a:t>
            </a:r>
            <a:endParaRPr kumimoji="1" lang="en-US" altLang="ko-KR" sz="500" b="1" dirty="0">
              <a:solidFill>
                <a:srgbClr val="683822"/>
              </a:solidFill>
              <a:effectLst>
                <a:glow rad="152400">
                  <a:schemeClr val="bg1">
                    <a:alpha val="80000"/>
                  </a:schemeClr>
                </a:glow>
              </a:effectLst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  <a:p>
            <a:pPr algn="ctr">
              <a:lnSpc>
                <a:spcPct val="95000"/>
              </a:lnSpc>
            </a:pPr>
            <a:r>
              <a:rPr kumimoji="1" lang="en-US" altLang="ko-KR" sz="2800" b="1" dirty="0">
                <a:solidFill>
                  <a:srgbClr val="866C2A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(</a:t>
            </a:r>
            <a:r>
              <a:rPr kumimoji="1" lang="ko-KR" altLang="en-US" sz="2800" b="1" dirty="0">
                <a:solidFill>
                  <a:srgbClr val="866C2A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마태복음 </a:t>
            </a:r>
            <a:r>
              <a:rPr kumimoji="1" lang="en-US" altLang="ko-KR" sz="2800" b="1" dirty="0">
                <a:solidFill>
                  <a:srgbClr val="866C2A"/>
                </a:solidFill>
                <a:effectLst>
                  <a:glow rad="152400">
                    <a:schemeClr val="bg1">
                      <a:alpha val="80000"/>
                    </a:scheme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18:20)</a:t>
            </a:r>
          </a:p>
        </p:txBody>
      </p:sp>
    </p:spTree>
    <p:extLst>
      <p:ext uri="{BB962C8B-B14F-4D97-AF65-F5344CB8AC3E}">
        <p14:creationId xmlns:p14="http://schemas.microsoft.com/office/powerpoint/2010/main" val="237370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9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7" grpId="0" animBg="1"/>
      <p:bldP spid="17" grpId="1" animBg="1"/>
      <p:bldP spid="18" grpId="0"/>
      <p:bldP spid="18" grpId="1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 descr="클립아트, 장난감, 인형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F0C9A10-AD2C-E144-6E6A-F192AAAB81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6"/>
          <a:stretch>
            <a:fillRect/>
          </a:stretch>
        </p:blipFill>
        <p:spPr>
          <a:xfrm rot="21152443">
            <a:off x="612798" y="4899585"/>
            <a:ext cx="2132811" cy="1905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그림 23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E2C70D8-8453-8E38-266F-CD5F3D4884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2"/>
          <a:stretch>
            <a:fillRect/>
          </a:stretch>
        </p:blipFill>
        <p:spPr>
          <a:xfrm rot="460142">
            <a:off x="2616560" y="5153415"/>
            <a:ext cx="1643791" cy="1594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7EA3FAAD-C51C-8436-90C4-38C90554F6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37000"/>
              </a:prst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E51D369-5D40-E4FD-0E23-97F554DC65B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63EA09-2DA0-4108-91DC-039EC7888B57}"/>
              </a:ext>
            </a:extLst>
          </p:cNvPr>
          <p:cNvSpPr txBox="1"/>
          <p:nvPr/>
        </p:nvSpPr>
        <p:spPr>
          <a:xfrm>
            <a:off x="241302" y="602673"/>
            <a:ext cx="1137573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ko-KR" altLang="en-US" sz="6600" b="1" dirty="0">
                <a:solidFill>
                  <a:srgbClr val="FFC9F3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심판이 나에겐 없네 </a:t>
            </a:r>
            <a:endParaRPr lang="en-US" altLang="ko-KR" sz="6600" b="1" dirty="0">
              <a:solidFill>
                <a:srgbClr val="FFC9F3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  <a:p>
            <a:pPr lvl="0" algn="ctr">
              <a:defRPr/>
            </a:pPr>
            <a:r>
              <a:rPr lang="ko-KR" altLang="en-US" sz="6600" b="1" dirty="0">
                <a:solidFill>
                  <a:srgbClr val="FFC9F3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주의 피는 내</a:t>
            </a:r>
            <a:r>
              <a:rPr lang="en-US" altLang="ko-KR" sz="6600" b="1" dirty="0">
                <a:solidFill>
                  <a:srgbClr val="FFC9F3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 </a:t>
            </a:r>
            <a:r>
              <a:rPr lang="ko-KR" altLang="en-US" sz="6600" b="1" dirty="0">
                <a:solidFill>
                  <a:srgbClr val="FFC9F3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죄 가리네 </a:t>
            </a:r>
            <a:endParaRPr lang="en-US" altLang="ko-KR" sz="6600" b="1" dirty="0">
              <a:solidFill>
                <a:srgbClr val="FFC9F3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  <a:p>
            <a:pPr lvl="0" algn="ctr">
              <a:defRPr/>
            </a:pPr>
            <a:r>
              <a:rPr lang="ko-KR" altLang="en-US" sz="6600" b="1" dirty="0">
                <a:solidFill>
                  <a:srgbClr val="FFC9F3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예수님 날 위해 </a:t>
            </a:r>
            <a:endParaRPr lang="en-US" altLang="ko-KR" sz="6600" b="1" dirty="0">
              <a:solidFill>
                <a:srgbClr val="FFC9F3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  <a:p>
            <a:pPr lvl="0" algn="ctr">
              <a:defRPr/>
            </a:pPr>
            <a:r>
              <a:rPr lang="ko-KR" altLang="en-US" sz="6600" b="1" dirty="0">
                <a:solidFill>
                  <a:srgbClr val="FFC9F3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돌아가셨으니 </a:t>
            </a:r>
            <a:endParaRPr lang="en-US" altLang="ko-KR" sz="6600" b="1" dirty="0">
              <a:solidFill>
                <a:srgbClr val="FFC9F3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  <a:p>
            <a:pPr lvl="0" algn="ctr">
              <a:defRPr/>
            </a:pPr>
            <a:r>
              <a:rPr lang="ko-KR" altLang="en-US" sz="6600" b="1" dirty="0">
                <a:solidFill>
                  <a:srgbClr val="FFC9F3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심판이 나에겐 없네</a:t>
            </a:r>
            <a:endParaRPr lang="en-US" altLang="ko-KR" sz="6600" b="1" dirty="0">
              <a:solidFill>
                <a:srgbClr val="FFC9F3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latin typeface="학교안심 별자리 TTF B" panose="02000703000000000000" pitchFamily="2" charset="-127"/>
              <a:ea typeface="학교안심 별자리 TTF B" panose="02000703000000000000" pitchFamily="2" charset="-127"/>
            </a:endParaRPr>
          </a:p>
        </p:txBody>
      </p:sp>
      <p:pic>
        <p:nvPicPr>
          <p:cNvPr id="2" name="심판이 나에겐 없네.mp4">
            <a:hlinkClick r:id="" action="ppaction://media"/>
            <a:extLst>
              <a:ext uri="{FF2B5EF4-FFF2-40B4-BE49-F238E27FC236}">
                <a16:creationId xmlns:a16="http://schemas.microsoft.com/office/drawing/2014/main" id="{068E5788-9B7A-515E-BDD1-243D687EDC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59364" y="7139652"/>
            <a:ext cx="3198517" cy="179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81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9FB468-175F-F8CD-E377-5C51A3A6A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>
            <a:extLst>
              <a:ext uri="{FF2B5EF4-FFF2-40B4-BE49-F238E27FC236}">
                <a16:creationId xmlns:a16="http://schemas.microsoft.com/office/drawing/2014/main" id="{D2731891-B20C-7702-4BA5-CC660CD1DBFF}"/>
              </a:ext>
            </a:extLst>
          </p:cNvPr>
          <p:cNvSpPr/>
          <p:nvPr/>
        </p:nvSpPr>
        <p:spPr>
          <a:xfrm>
            <a:off x="33144" y="798284"/>
            <a:ext cx="12125712" cy="7541669"/>
          </a:xfrm>
          <a:prstGeom prst="ellipse">
            <a:avLst/>
          </a:prstGeom>
          <a:solidFill>
            <a:srgbClr val="FFF9E7">
              <a:alpha val="30000"/>
            </a:srgb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" panose="020B0600000101010101" pitchFamily="50" charset="-127"/>
              <a:ea typeface="학교안심 별자리 TTF L" panose="02000403000000000000" pitchFamily="2" charset="-127"/>
              <a:cs typeface="+mn-cs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88B52046-7D62-BDF3-AF67-C28AE68BF5C5}"/>
              </a:ext>
            </a:extLst>
          </p:cNvPr>
          <p:cNvGrpSpPr/>
          <p:nvPr/>
        </p:nvGrpSpPr>
        <p:grpSpPr>
          <a:xfrm>
            <a:off x="2375835" y="1500660"/>
            <a:ext cx="7440331" cy="5619330"/>
            <a:chOff x="2147560" y="984738"/>
            <a:chExt cx="7171192" cy="5416062"/>
          </a:xfrm>
        </p:grpSpPr>
        <p:pic>
          <p:nvPicPr>
            <p:cNvPr id="3" name="그림 2" descr="교회이(가) 표시된 사진&#10;&#10;AI 생성 콘텐츠는 정확하지 않을 수 있습니다.">
              <a:extLst>
                <a:ext uri="{FF2B5EF4-FFF2-40B4-BE49-F238E27FC236}">
                  <a16:creationId xmlns:a16="http://schemas.microsoft.com/office/drawing/2014/main" id="{39F453A2-BBFE-F631-3661-A2F4D7351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7560" y="984738"/>
              <a:ext cx="7171192" cy="4888523"/>
            </a:xfrm>
            <a:prstGeom prst="rect">
              <a:avLst/>
            </a:prstGeom>
            <a:effectLst>
              <a:outerShdw blurRad="88900" dist="38100" dir="2700000" algn="tl" rotWithShape="0">
                <a:prstClr val="black">
                  <a:alpha val="80000"/>
                </a:prstClr>
              </a:outerShdw>
            </a:effectLst>
          </p:spPr>
        </p:pic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048DEB73-C1D3-B99D-B3FE-05CC2EF7C701}"/>
                </a:ext>
              </a:extLst>
            </p:cNvPr>
            <p:cNvSpPr/>
            <p:nvPr/>
          </p:nvSpPr>
          <p:spPr>
            <a:xfrm>
              <a:off x="2461846" y="2033115"/>
              <a:ext cx="6283569" cy="4367685"/>
            </a:xfrm>
            <a:prstGeom prst="ellipse">
              <a:avLst/>
            </a:prstGeom>
            <a:solidFill>
              <a:srgbClr val="FFF9E7">
                <a:alpha val="59000"/>
              </a:srgbClr>
            </a:solidFill>
            <a:ln>
              <a:noFill/>
            </a:ln>
            <a:effectLst>
              <a:softEdge rad="762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" panose="020B0600000101010101" pitchFamily="50" charset="-127"/>
                <a:ea typeface="학교안심 별자리 TTF L" panose="02000403000000000000" pitchFamily="2" charset="-127"/>
                <a:cs typeface="+mn-cs"/>
              </a:endParaRPr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B376A010-571A-B9E7-34FA-0C0769A91124}"/>
              </a:ext>
            </a:extLst>
          </p:cNvPr>
          <p:cNvSpPr/>
          <p:nvPr/>
        </p:nvSpPr>
        <p:spPr>
          <a:xfrm>
            <a:off x="0" y="310078"/>
            <a:ext cx="12192000" cy="1367755"/>
          </a:xfrm>
          <a:prstGeom prst="rect">
            <a:avLst/>
          </a:prstGeom>
          <a:solidFill>
            <a:srgbClr val="314488"/>
          </a:solidFill>
          <a:ln>
            <a:noFill/>
          </a:ln>
          <a:effectLst>
            <a:outerShdw blurRad="50800" dist="38100" dir="2700000" algn="tl" rotWithShape="0">
              <a:schemeClr val="accent5">
                <a:lumMod val="75000"/>
                <a:alpha val="7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학교안심 별자리 TTF L" panose="02000403000000000000" pitchFamily="2" charset="-127"/>
              <a:ea typeface="학교안심 별자리 TTF L" panose="02000403000000000000" pitchFamily="2" charset="-127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5FF4D-0D4B-D050-5A2D-B5643855AD55}"/>
              </a:ext>
            </a:extLst>
          </p:cNvPr>
          <p:cNvSpPr txBox="1"/>
          <p:nvPr/>
        </p:nvSpPr>
        <p:spPr>
          <a:xfrm>
            <a:off x="194686" y="354395"/>
            <a:ext cx="11802629" cy="1323439"/>
          </a:xfrm>
          <a:prstGeom prst="rect">
            <a:avLst/>
          </a:prstGeom>
          <a:noFill/>
          <a:effectLst>
            <a:outerShdw blurRad="114300" dist="38100" dir="2700000" algn="tl" rotWithShape="0">
              <a:srgbClr val="3B2A1E">
                <a:alpha val="8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Q. </a:t>
            </a:r>
            <a:r>
              <a:rPr kumimoji="1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우리는 어떻게 </a:t>
            </a:r>
            <a:r>
              <a:rPr kumimoji="1" lang="ko-KR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EE71"/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예수님의 몸 된 교회</a:t>
            </a:r>
            <a:r>
              <a:rPr kumimoji="1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를 </a:t>
            </a:r>
            <a:endParaRPr kumimoji="1" lang="en-US" altLang="ko-K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잘 세워갈 수 있을까요</a:t>
            </a:r>
            <a:r>
              <a:rPr kumimoji="1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?</a:t>
            </a:r>
            <a:endParaRPr kumimoji="0" lang="ko-KR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스퀘어" panose="020B0600000101010101" pitchFamily="50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1" name="그림 10" descr="만화 영화, 장난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9046EB2-DC98-AE17-C68D-38AB2ABC8C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381" y="2588383"/>
            <a:ext cx="4123954" cy="4123954"/>
          </a:xfrm>
          <a:prstGeom prst="rect">
            <a:avLst/>
          </a:prstGeom>
          <a:effectLst>
            <a:outerShdw blurRad="889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13" name="그림 12" descr="클립아트, 장난감, 인형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EFB3DA7-8904-C3C0-75E9-365FBEB0CF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181" y="3734738"/>
            <a:ext cx="2445238" cy="2707227"/>
          </a:xfrm>
          <a:prstGeom prst="rect">
            <a:avLst/>
          </a:prstGeom>
          <a:effectLst>
            <a:outerShdw blurRad="889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15" name="그림 14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BA93C29-39B7-5AA5-CBD8-A057D9F0E4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564" y="4269071"/>
            <a:ext cx="1819409" cy="2172894"/>
          </a:xfrm>
          <a:prstGeom prst="rect">
            <a:avLst/>
          </a:prstGeom>
          <a:effectLst>
            <a:outerShdw blurRad="889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21" name="그림 20" descr="만화 영화, 장난감, 오렌지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BD8521B-55DB-8E05-6A66-4D8566ADAB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366" y="4548472"/>
            <a:ext cx="1993234" cy="1993234"/>
          </a:xfrm>
          <a:prstGeom prst="rect">
            <a:avLst/>
          </a:prstGeom>
          <a:effectLst>
            <a:outerShdw blurRad="88900" dist="38100" dir="2700000" algn="tl" rotWithShape="0">
              <a:prstClr val="black">
                <a:alpha val="6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551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120000">
                                      <p:cBhvr>
                                        <p:cTn id="16" dur="4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850" fill="hold">
                                          <p:stCondLst>
                                            <p:cond delay="8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850" fill="hold">
                                          <p:stCondLst>
                                            <p:cond delay="17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850" fill="hold">
                                          <p:stCondLst>
                                            <p:cond delay="25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850" fill="hold">
                                          <p:stCondLst>
                                            <p:cond delay="3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5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34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5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 t="-6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실내, 유아 완구, 만화 영화, 플레이세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4E44601-6C9D-266A-939C-09B19744E2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095999" cy="3430143"/>
          </a:xfrm>
          <a:prstGeom prst="rect">
            <a:avLst/>
          </a:prstGeom>
        </p:spPr>
      </p:pic>
      <p:pic>
        <p:nvPicPr>
          <p:cNvPr id="20" name="그림 19" descr="만화 영화, 유아 완구, 실내, 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2FF0781-B2EC-B757-C9AF-BE92A941EC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7" y="0"/>
            <a:ext cx="6095998" cy="3430142"/>
          </a:xfrm>
          <a:prstGeom prst="rect">
            <a:avLst/>
          </a:prstGeom>
        </p:spPr>
      </p:pic>
      <p:pic>
        <p:nvPicPr>
          <p:cNvPr id="22" name="그림 21" descr="실내, 만화 영화, 가구, 테이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507A4E-A74F-71E4-5AD8-48B885D8C9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3427857"/>
            <a:ext cx="6096000" cy="3430143"/>
          </a:xfrm>
          <a:prstGeom prst="rect">
            <a:avLst/>
          </a:prstGeom>
        </p:spPr>
      </p:pic>
      <p:pic>
        <p:nvPicPr>
          <p:cNvPr id="24" name="그림 23" descr="실내, 유아 완구, 만화 영화, 의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B4F20B1-0812-BC28-B7E1-A9DCCDBA64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27857"/>
            <a:ext cx="6096000" cy="3430143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67A8273E-B0B5-E51A-B799-A6D35213C332}"/>
              </a:ext>
            </a:extLst>
          </p:cNvPr>
          <p:cNvGrpSpPr/>
          <p:nvPr/>
        </p:nvGrpSpPr>
        <p:grpSpPr>
          <a:xfrm>
            <a:off x="-141444" y="1650232"/>
            <a:ext cx="12474885" cy="3509424"/>
            <a:chOff x="-282885" y="72382"/>
            <a:chExt cx="12474885" cy="3509424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90901788-19B8-5EFB-171C-B57F3F83C635}"/>
                </a:ext>
              </a:extLst>
            </p:cNvPr>
            <p:cNvSpPr/>
            <p:nvPr/>
          </p:nvSpPr>
          <p:spPr>
            <a:xfrm>
              <a:off x="-282885" y="72382"/>
              <a:ext cx="12474885" cy="3509424"/>
            </a:xfrm>
            <a:prstGeom prst="ellipse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  <a:effectLst>
              <a:softEdge rad="10541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스퀘어" panose="020B0600000101010101" pitchFamily="50" charset="-127"/>
                <a:ea typeface="학교안심 별자리 TTF L" panose="02000403000000000000" pitchFamily="2" charset="-127"/>
                <a:cs typeface="+mn-cs"/>
              </a:endParaRPr>
            </a:p>
          </p:txBody>
        </p:sp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C9217C9E-07D3-8685-24D6-767C10400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39750" y="988483"/>
              <a:ext cx="8229613" cy="1677221"/>
            </a:xfrm>
            <a:prstGeom prst="rect">
              <a:avLst/>
            </a:prstGeom>
            <a:effectLst>
              <a:outerShdw blurRad="152400" dist="38100" dir="2700000" algn="tl" rotWithShape="0">
                <a:srgbClr val="002060">
                  <a:alpha val="70000"/>
                </a:srgbClr>
              </a:outerShdw>
            </a:effectLst>
          </p:spPr>
        </p:pic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A6A4721-4279-06AF-5D3A-29D5F57C5B29}"/>
              </a:ext>
            </a:extLst>
          </p:cNvPr>
          <p:cNvGrpSpPr/>
          <p:nvPr/>
        </p:nvGrpSpPr>
        <p:grpSpPr>
          <a:xfrm>
            <a:off x="4635962" y="48481"/>
            <a:ext cx="3763710" cy="2554260"/>
            <a:chOff x="7211444" y="1478200"/>
            <a:chExt cx="3763710" cy="2554260"/>
          </a:xfrm>
        </p:grpSpPr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01202D2C-9989-0513-80F1-CAC879F2DEA6}"/>
                </a:ext>
              </a:extLst>
            </p:cNvPr>
            <p:cNvGrpSpPr/>
            <p:nvPr/>
          </p:nvGrpSpPr>
          <p:grpSpPr>
            <a:xfrm>
              <a:off x="7211444" y="1478200"/>
              <a:ext cx="3763710" cy="2554260"/>
              <a:chOff x="2958198" y="-2327674"/>
              <a:chExt cx="3763710" cy="2554260"/>
            </a:xfrm>
          </p:grpSpPr>
          <p:pic>
            <p:nvPicPr>
              <p:cNvPr id="30" name="그림 29" descr="검은색, 하늘, 실외, 옅은이(가) 표시된 사진&#10;&#10;자동 생성된 설명">
                <a:extLst>
                  <a:ext uri="{FF2B5EF4-FFF2-40B4-BE49-F238E27FC236}">
                    <a16:creationId xmlns:a16="http://schemas.microsoft.com/office/drawing/2014/main" id="{5F3C5244-B100-E6D1-42A2-4CF336BD65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114164" flipV="1">
                <a:off x="3562923" y="-2932399"/>
                <a:ext cx="2554260" cy="3763710"/>
              </a:xfrm>
              <a:prstGeom prst="rect">
                <a:avLst/>
              </a:prstGeom>
            </p:spPr>
          </p:pic>
          <p:pic>
            <p:nvPicPr>
              <p:cNvPr id="31" name="그림 30" descr="옥외설치물이(가) 표시된 사진&#10;&#10;자동 생성된 설명">
                <a:extLst>
                  <a:ext uri="{FF2B5EF4-FFF2-40B4-BE49-F238E27FC236}">
                    <a16:creationId xmlns:a16="http://schemas.microsoft.com/office/drawing/2014/main" id="{2CFACAA1-9E74-D28F-D941-A4B1B4A12A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439576" flipV="1">
                <a:off x="5714946" y="-770292"/>
                <a:ext cx="762104" cy="767884"/>
              </a:xfrm>
              <a:prstGeom prst="rect">
                <a:avLst/>
              </a:prstGeom>
            </p:spPr>
          </p:pic>
        </p:grpSp>
        <p:pic>
          <p:nvPicPr>
            <p:cNvPr id="29" name="그림 28" descr="원, 블랙이(가) 표시된 사진&#10;&#10;자동 생성된 설명">
              <a:extLst>
                <a:ext uri="{FF2B5EF4-FFF2-40B4-BE49-F238E27FC236}">
                  <a16:creationId xmlns:a16="http://schemas.microsoft.com/office/drawing/2014/main" id="{B8F06F02-E783-5DD0-7B84-947851AC8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alphaModFix amt="79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5743" y="1843537"/>
              <a:ext cx="1377699" cy="1225298"/>
            </a:xfrm>
            <a:prstGeom prst="rect">
              <a:avLst/>
            </a:prstGeom>
          </p:spPr>
        </p:pic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D126F81-AC0E-A5C6-FBB2-B009752E526E}"/>
              </a:ext>
            </a:extLst>
          </p:cNvPr>
          <p:cNvGrpSpPr/>
          <p:nvPr/>
        </p:nvGrpSpPr>
        <p:grpSpPr>
          <a:xfrm>
            <a:off x="-249703" y="3441258"/>
            <a:ext cx="4124861" cy="3734761"/>
            <a:chOff x="1672165" y="2883324"/>
            <a:chExt cx="4124861" cy="3734761"/>
          </a:xfrm>
        </p:grpSpPr>
        <p:pic>
          <p:nvPicPr>
            <p:cNvPr id="33" name="그림 32" descr="검은색, 하늘, 실외, 옅은이(가) 표시된 사진&#10;&#10;자동 생성된 설명">
              <a:extLst>
                <a:ext uri="{FF2B5EF4-FFF2-40B4-BE49-F238E27FC236}">
                  <a16:creationId xmlns:a16="http://schemas.microsoft.com/office/drawing/2014/main" id="{28905A5E-D7C0-ECA4-DCA2-DB6FC5DB9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114164">
              <a:off x="2704088" y="3525147"/>
              <a:ext cx="2554260" cy="3631616"/>
            </a:xfrm>
            <a:prstGeom prst="rect">
              <a:avLst/>
            </a:prstGeom>
          </p:spPr>
        </p:pic>
        <p:pic>
          <p:nvPicPr>
            <p:cNvPr id="34" name="그림 33" descr="옥외설치물이(가) 표시된 사진&#10;&#10;자동 생성된 설명">
              <a:extLst>
                <a:ext uri="{FF2B5EF4-FFF2-40B4-BE49-F238E27FC236}">
                  <a16:creationId xmlns:a16="http://schemas.microsoft.com/office/drawing/2014/main" id="{9E8F49C8-8121-9ABD-BDAB-85896F5AD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39576">
              <a:off x="2443809" y="5693307"/>
              <a:ext cx="762104" cy="740934"/>
            </a:xfrm>
            <a:prstGeom prst="rect">
              <a:avLst/>
            </a:prstGeom>
          </p:spPr>
        </p:pic>
        <p:pic>
          <p:nvPicPr>
            <p:cNvPr id="35" name="그림 34" descr="원, 그래픽, 디자인, 천문학이(가) 표시된 사진&#10;&#10;자동 생성된 설명">
              <a:extLst>
                <a:ext uri="{FF2B5EF4-FFF2-40B4-BE49-F238E27FC236}">
                  <a16:creationId xmlns:a16="http://schemas.microsoft.com/office/drawing/2014/main" id="{C2716B2B-1809-2FC5-1BC2-50A10C897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2165" y="2883324"/>
              <a:ext cx="1850140" cy="1466091"/>
            </a:xfrm>
            <a:prstGeom prst="rect">
              <a:avLst/>
            </a:prstGeom>
          </p:spPr>
        </p:pic>
        <p:pic>
          <p:nvPicPr>
            <p:cNvPr id="36" name="그림 35" descr="원, 블랙이(가) 표시된 사진&#10;&#10;자동 생성된 설명">
              <a:extLst>
                <a:ext uri="{FF2B5EF4-FFF2-40B4-BE49-F238E27FC236}">
                  <a16:creationId xmlns:a16="http://schemas.microsoft.com/office/drawing/2014/main" id="{B71829E3-EE8C-2F60-2817-0DA535E2B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613" y="4606163"/>
              <a:ext cx="1377699" cy="1225298"/>
            </a:xfrm>
            <a:prstGeom prst="rect">
              <a:avLst/>
            </a:prstGeom>
          </p:spPr>
        </p:pic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BEC2C9B0-573F-0B4A-41B7-92539E899DF6}"/>
              </a:ext>
            </a:extLst>
          </p:cNvPr>
          <p:cNvGrpSpPr/>
          <p:nvPr/>
        </p:nvGrpSpPr>
        <p:grpSpPr>
          <a:xfrm flipH="1">
            <a:off x="8160010" y="3637699"/>
            <a:ext cx="4044652" cy="3734761"/>
            <a:chOff x="1672165" y="2883324"/>
            <a:chExt cx="4124861" cy="3734761"/>
          </a:xfrm>
        </p:grpSpPr>
        <p:pic>
          <p:nvPicPr>
            <p:cNvPr id="38" name="그림 37" descr="검은색, 하늘, 실외, 옅은이(가) 표시된 사진&#10;&#10;자동 생성된 설명">
              <a:extLst>
                <a:ext uri="{FF2B5EF4-FFF2-40B4-BE49-F238E27FC236}">
                  <a16:creationId xmlns:a16="http://schemas.microsoft.com/office/drawing/2014/main" id="{354FCE8E-9C16-7E5A-96CC-597095ACB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114164">
              <a:off x="2704088" y="3525147"/>
              <a:ext cx="2554260" cy="3631616"/>
            </a:xfrm>
            <a:prstGeom prst="rect">
              <a:avLst/>
            </a:prstGeom>
          </p:spPr>
        </p:pic>
        <p:pic>
          <p:nvPicPr>
            <p:cNvPr id="39" name="그림 38" descr="옥외설치물이(가) 표시된 사진&#10;&#10;자동 생성된 설명">
              <a:extLst>
                <a:ext uri="{FF2B5EF4-FFF2-40B4-BE49-F238E27FC236}">
                  <a16:creationId xmlns:a16="http://schemas.microsoft.com/office/drawing/2014/main" id="{8A4241B7-7A0C-4FBF-BD56-1B8400881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39576">
              <a:off x="2443809" y="5693307"/>
              <a:ext cx="762104" cy="740934"/>
            </a:xfrm>
            <a:prstGeom prst="rect">
              <a:avLst/>
            </a:prstGeom>
          </p:spPr>
        </p:pic>
        <p:pic>
          <p:nvPicPr>
            <p:cNvPr id="40" name="그림 39" descr="원, 그래픽, 디자인, 천문학이(가) 표시된 사진&#10;&#10;자동 생성된 설명">
              <a:extLst>
                <a:ext uri="{FF2B5EF4-FFF2-40B4-BE49-F238E27FC236}">
                  <a16:creationId xmlns:a16="http://schemas.microsoft.com/office/drawing/2014/main" id="{FCF30FCA-E76F-5EF8-6A8B-98E6CF3F9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2165" y="2883324"/>
              <a:ext cx="1850140" cy="1466091"/>
            </a:xfrm>
            <a:prstGeom prst="rect">
              <a:avLst/>
            </a:prstGeom>
          </p:spPr>
        </p:pic>
        <p:pic>
          <p:nvPicPr>
            <p:cNvPr id="41" name="그림 40" descr="원, 블랙이(가) 표시된 사진&#10;&#10;자동 생성된 설명">
              <a:extLst>
                <a:ext uri="{FF2B5EF4-FFF2-40B4-BE49-F238E27FC236}">
                  <a16:creationId xmlns:a16="http://schemas.microsoft.com/office/drawing/2014/main" id="{A3E0FB83-06D2-6DF9-E588-22987AB7B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613" y="4606163"/>
              <a:ext cx="1377699" cy="12252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809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D98AC6-74F7-316C-8B9D-1FBB65B75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블랙, 화이트, 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CA15700-D62C-ADE2-F1E5-BFDEC75FD7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" y="1950720"/>
            <a:ext cx="10180322" cy="26974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C4AC5C-9773-E39C-8A7C-1FFA3A60DE89}"/>
              </a:ext>
            </a:extLst>
          </p:cNvPr>
          <p:cNvSpPr txBox="1"/>
          <p:nvPr/>
        </p:nvSpPr>
        <p:spPr>
          <a:xfrm>
            <a:off x="1465117" y="2131440"/>
            <a:ext cx="9195955" cy="1569660"/>
          </a:xfrm>
          <a:prstGeom prst="rect">
            <a:avLst/>
          </a:prstGeom>
          <a:noFill/>
          <a:effectLst>
            <a:glow rad="101600">
              <a:schemeClr val="accent4">
                <a:lumMod val="20000"/>
                <a:lumOff val="80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1D3E81"/>
                </a:solidFill>
                <a:effectLst>
                  <a:glow rad="114300">
                    <a:srgbClr val="FFC000">
                      <a:lumMod val="20000"/>
                      <a:lumOff val="80000"/>
                      <a:alpha val="68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결단의 </a:t>
            </a:r>
            <a:r>
              <a:rPr lang="ko-KR" altLang="en-US" sz="9600" b="1" dirty="0">
                <a:solidFill>
                  <a:srgbClr val="1D3E81"/>
                </a:solidFill>
                <a:effectLst>
                  <a:glow rad="114300">
                    <a:srgbClr val="FFC000">
                      <a:lumMod val="20000"/>
                      <a:lumOff val="80000"/>
                      <a:alpha val="68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기도</a:t>
            </a:r>
            <a:endParaRPr kumimoji="0" lang="en-US" altLang="ko-KR" sz="9600" b="1" i="0" u="none" strike="noStrike" kern="1200" cap="none" spc="0" normalizeH="0" baseline="0" noProof="0" dirty="0">
              <a:ln>
                <a:noFill/>
              </a:ln>
              <a:solidFill>
                <a:srgbClr val="1D3E81"/>
              </a:solidFill>
              <a:effectLst>
                <a:glow rad="114300">
                  <a:srgbClr val="FFC000">
                    <a:lumMod val="20000"/>
                    <a:lumOff val="80000"/>
                    <a:alpha val="68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</p:txBody>
      </p:sp>
      <p:pic>
        <p:nvPicPr>
          <p:cNvPr id="3" name="그림 2" descr="장난감, 클립아트, 만화 영화, 인형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6A9BF18-6B6A-EBE7-24F5-25E5A70138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013" y="5126736"/>
            <a:ext cx="2190968" cy="24194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그림 4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01EA87-7DA6-D2AB-6872-1B1D28DABE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059" y="5483352"/>
            <a:ext cx="1611852" cy="2017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2083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969B3A-0FAF-AC49-01EB-FB650F172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클립아트, 장난감, 인형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3ADE690-31DF-FB02-B2AC-4A1658F6EA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6"/>
          <a:stretch>
            <a:fillRect/>
          </a:stretch>
        </p:blipFill>
        <p:spPr>
          <a:xfrm rot="21152443">
            <a:off x="612798" y="4899585"/>
            <a:ext cx="2132811" cy="1905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그림 5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3E23F32-ECB0-BA8F-F866-01F48685C2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2"/>
          <a:stretch>
            <a:fillRect/>
          </a:stretch>
        </p:blipFill>
        <p:spPr>
          <a:xfrm rot="460142">
            <a:off x="2616560" y="5153415"/>
            <a:ext cx="1643791" cy="1594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726ED21D-728C-863E-E20A-764583EE61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37000"/>
              </a:prst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ED1E2B5C-7AA1-DDF0-1F37-EFA59033E2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937E98-525B-0BC6-B55A-DB7E5B3F0A8F}"/>
              </a:ext>
            </a:extLst>
          </p:cNvPr>
          <p:cNvSpPr txBox="1"/>
          <p:nvPr/>
        </p:nvSpPr>
        <p:spPr>
          <a:xfrm>
            <a:off x="1039090" y="581892"/>
            <a:ext cx="1025582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천국에 들어가는 길은 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srgbClr val="B0E4FE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예수님 뿐이지요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.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 황금집으로 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srgbClr val="B0E4FE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가는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 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길도 예수님 뿐이지요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.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 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srgbClr val="B0E4FE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다른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 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길은 다른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 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길은 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srgbClr val="B0E4FE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다른</a:t>
            </a:r>
            <a:r>
              <a: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 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길은 없어요 아멘</a:t>
            </a:r>
            <a:r>
              <a:rPr lang="en-US" altLang="ko-KR" sz="5400" b="1" dirty="0"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!</a:t>
            </a: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 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srgbClr val="B0E4FE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천국에 들어가는 길은 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srgbClr val="B0E4FE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B0E4FE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예수님 뿐이지요</a:t>
            </a:r>
            <a:endParaRPr kumimoji="0" lang="en-US" altLang="ko-KR" sz="5400" b="1" i="0" u="none" strike="noStrike" kern="1200" cap="none" spc="0" normalizeH="0" baseline="0" noProof="0" dirty="0">
              <a:ln>
                <a:noFill/>
              </a:ln>
              <a:solidFill>
                <a:srgbClr val="B0E4FE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</p:txBody>
      </p:sp>
      <p:pic>
        <p:nvPicPr>
          <p:cNvPr id="7" name="Timeline 1">
            <a:hlinkClick r:id="" action="ppaction://media"/>
            <a:extLst>
              <a:ext uri="{FF2B5EF4-FFF2-40B4-BE49-F238E27FC236}">
                <a16:creationId xmlns:a16="http://schemas.microsoft.com/office/drawing/2014/main" id="{B6157704-7125-FEDA-0E58-5CE6BE515E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77991" y="7119984"/>
            <a:ext cx="2978023" cy="167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블랙, 화이트, 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811BED8-BB8F-D65C-4A2C-4E70902FAC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" y="1950720"/>
            <a:ext cx="10180322" cy="26974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7E0C23-D0CE-6493-93DC-1C6C95BA683F}"/>
              </a:ext>
            </a:extLst>
          </p:cNvPr>
          <p:cNvSpPr txBox="1"/>
          <p:nvPr/>
        </p:nvSpPr>
        <p:spPr>
          <a:xfrm>
            <a:off x="623455" y="2462644"/>
            <a:ext cx="10276609" cy="1569660"/>
          </a:xfrm>
          <a:prstGeom prst="rect">
            <a:avLst/>
          </a:prstGeom>
          <a:noFill/>
          <a:effectLst>
            <a:glow rad="101600">
              <a:schemeClr val="accent4">
                <a:lumMod val="20000"/>
                <a:lumOff val="80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600" b="1" dirty="0">
                <a:solidFill>
                  <a:srgbClr val="6F2727"/>
                </a:solidFill>
                <a:effectLst>
                  <a:glow rad="114300">
                    <a:srgbClr val="FFC000">
                      <a:lumMod val="20000"/>
                      <a:lumOff val="80000"/>
                      <a:alpha val="68000"/>
                    </a:srgbClr>
                  </a:glow>
                </a:effectLst>
                <a:latin typeface="학교안심 별자리 TTF B" panose="02000703000000000000" pitchFamily="2" charset="-127"/>
                <a:ea typeface="학교안심 별자리 TTF B" panose="02000703000000000000" pitchFamily="2" charset="-127"/>
              </a:rPr>
              <a:t>함께 </a:t>
            </a:r>
            <a:r>
              <a:rPr kumimoji="0" lang="ko-KR" alt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6F2727"/>
                </a:solidFill>
                <a:effectLst>
                  <a:glow rad="114300">
                    <a:srgbClr val="FFC000">
                      <a:lumMod val="20000"/>
                      <a:lumOff val="80000"/>
                      <a:alpha val="68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기도해요</a:t>
            </a:r>
            <a:endParaRPr kumimoji="0" lang="en-US" altLang="ko-KR" sz="9600" b="1" i="0" u="none" strike="noStrike" kern="1200" cap="none" spc="0" normalizeH="0" baseline="0" noProof="0" dirty="0">
              <a:ln>
                <a:noFill/>
              </a:ln>
              <a:solidFill>
                <a:srgbClr val="6F2727"/>
              </a:solidFill>
              <a:effectLst>
                <a:glow rad="114300">
                  <a:srgbClr val="FFC000">
                    <a:lumMod val="20000"/>
                    <a:lumOff val="80000"/>
                    <a:alpha val="68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518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54BFAE-0D6D-DF92-EC53-712A31193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4E01700-8907-1C0A-DA50-5365381B84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30" t="-170" r="7018" b="170"/>
          <a:stretch>
            <a:fillRect/>
          </a:stretch>
        </p:blipFill>
        <p:spPr>
          <a:xfrm>
            <a:off x="4708656" y="270956"/>
            <a:ext cx="7077977" cy="6396307"/>
          </a:xfrm>
          <a:prstGeom prst="rect">
            <a:avLst/>
          </a:prstGeom>
          <a:effectLst>
            <a:softEdge rad="469900"/>
          </a:effectLst>
        </p:spPr>
      </p:pic>
      <p:pic>
        <p:nvPicPr>
          <p:cNvPr id="8" name="그림 7" descr="가구, 커튼, 극장 커튼, 직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45B126A-A033-D84E-33B0-6BE6516DC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19"/>
          <a:stretch>
            <a:fillRect/>
          </a:stretch>
        </p:blipFill>
        <p:spPr>
          <a:xfrm>
            <a:off x="80865" y="320040"/>
            <a:ext cx="4691551" cy="6594231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F7CBB43B-7397-9E47-6E0B-21724729388E}"/>
              </a:ext>
            </a:extLst>
          </p:cNvPr>
          <p:cNvGrpSpPr/>
          <p:nvPr/>
        </p:nvGrpSpPr>
        <p:grpSpPr>
          <a:xfrm>
            <a:off x="9443163" y="371143"/>
            <a:ext cx="2748837" cy="6772979"/>
            <a:chOff x="9443163" y="371143"/>
            <a:chExt cx="2748837" cy="6772979"/>
          </a:xfrm>
        </p:grpSpPr>
        <p:pic>
          <p:nvPicPr>
            <p:cNvPr id="10" name="그림 9" descr="가구, 커튼, 극장 커튼, 직물이(가) 표시된 사진&#10;&#10;AI 생성 콘텐츠는 정확하지 않을 수 있습니다.">
              <a:extLst>
                <a:ext uri="{FF2B5EF4-FFF2-40B4-BE49-F238E27FC236}">
                  <a16:creationId xmlns:a16="http://schemas.microsoft.com/office/drawing/2014/main" id="{D876409A-0482-B698-3094-C078D4930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09" r="24775" b="53628"/>
            <a:stretch>
              <a:fillRect/>
            </a:stretch>
          </p:blipFill>
          <p:spPr>
            <a:xfrm>
              <a:off x="10086888" y="371143"/>
              <a:ext cx="1940526" cy="3057858"/>
            </a:xfrm>
            <a:prstGeom prst="rect">
              <a:avLst/>
            </a:prstGeom>
          </p:spPr>
        </p:pic>
        <p:pic>
          <p:nvPicPr>
            <p:cNvPr id="14" name="그림 13" descr="가구, 커튼, 극장 커튼, 직물이(가) 표시된 사진&#10;&#10;AI 생성 콘텐츠는 정확하지 않을 수 있습니다.">
              <a:extLst>
                <a:ext uri="{FF2B5EF4-FFF2-40B4-BE49-F238E27FC236}">
                  <a16:creationId xmlns:a16="http://schemas.microsoft.com/office/drawing/2014/main" id="{DA330B96-590B-A8C4-D06C-6432F244C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29" t="52710" r="12737" b="-1144"/>
            <a:stretch>
              <a:fillRect/>
            </a:stretch>
          </p:blipFill>
          <p:spPr>
            <a:xfrm>
              <a:off x="9443163" y="3602393"/>
              <a:ext cx="2748837" cy="3541729"/>
            </a:xfrm>
            <a:prstGeom prst="rect">
              <a:avLst/>
            </a:prstGeom>
          </p:spPr>
        </p:pic>
      </p:grpSp>
      <p:pic>
        <p:nvPicPr>
          <p:cNvPr id="17" name="그림 16" descr="오렌지, 스크린샷, 갈색, 블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21D74BE-2C44-B22E-C9D6-A942C848B1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05111" cy="685800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556F33E4-1595-A5D9-E79B-649EEDB24E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8" cy="68579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37000"/>
              </a:prstClr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7B77B811-51A1-9415-2E4E-4D294FB40A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537"/>
          <a:stretch>
            <a:fillRect/>
          </a:stretch>
        </p:blipFill>
        <p:spPr>
          <a:xfrm>
            <a:off x="2" y="-1"/>
            <a:ext cx="1885305" cy="6857999"/>
          </a:xfrm>
          <a:prstGeom prst="rect">
            <a:avLst/>
          </a:prstGeom>
        </p:spPr>
      </p:pic>
      <p:pic>
        <p:nvPicPr>
          <p:cNvPr id="3" name="그림 2" descr="스크린샷, 직사각형, 디자인, 예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FCFB1DF-606E-18BB-CDCC-339D108209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67" y="1964346"/>
            <a:ext cx="4922728" cy="4071729"/>
          </a:xfrm>
          <a:prstGeom prst="rect">
            <a:avLst/>
          </a:prstGeom>
          <a:effectLst>
            <a:outerShdw blurRad="88900" dist="50800" dir="2700000" algn="tl" rotWithShape="0">
              <a:srgbClr val="5E3434">
                <a:alpha val="83000"/>
              </a:srgbClr>
            </a:outerShdw>
          </a:effectLst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BCE9D889-1CAC-B8DC-E87F-35D3C23C868B}"/>
              </a:ext>
            </a:extLst>
          </p:cNvPr>
          <p:cNvGrpSpPr/>
          <p:nvPr/>
        </p:nvGrpSpPr>
        <p:grpSpPr>
          <a:xfrm>
            <a:off x="1724693" y="583271"/>
            <a:ext cx="2588875" cy="2200848"/>
            <a:chOff x="1233566" y="286774"/>
            <a:chExt cx="3524306" cy="2996076"/>
          </a:xfrm>
        </p:grpSpPr>
        <p:pic>
          <p:nvPicPr>
            <p:cNvPr id="11" name="그림 10" descr="노랑, 빛, 밤이(가) 표시된 사진&#10;&#10;AI 생성 콘텐츠는 정확하지 않을 수 있습니다.">
              <a:extLst>
                <a:ext uri="{FF2B5EF4-FFF2-40B4-BE49-F238E27FC236}">
                  <a16:creationId xmlns:a16="http://schemas.microsoft.com/office/drawing/2014/main" id="{185E98E5-BB14-B456-0DC3-1DF057718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3566" y="342102"/>
              <a:ext cx="3524306" cy="2636661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8122C581-214C-656A-2E08-95871A35C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46512" y="286774"/>
              <a:ext cx="2723955" cy="2996076"/>
            </a:xfrm>
            <a:prstGeom prst="rect">
              <a:avLst/>
            </a:prstGeom>
            <a:effectLst>
              <a:outerShdw blurRad="50800" dist="38100" dir="2700000" algn="tl" rotWithShape="0">
                <a:srgbClr val="5E3434">
                  <a:alpha val="78824"/>
                </a:srgbClr>
              </a:outerShdw>
            </a:effectLst>
          </p:spPr>
        </p:pic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88517496-4AD7-39F4-A970-770E8D48B94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9185" y="3283955"/>
            <a:ext cx="3517745" cy="173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4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C08C8E-E6D8-4D02-2C60-C4E01D05E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블랙, 화이트, 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453AA9D-63BD-9106-5AF3-4AF1EB5D1E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" y="1950719"/>
            <a:ext cx="10180322" cy="2904427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848792B-97DA-F8BA-C9A8-AB4F7B84248F}"/>
              </a:ext>
            </a:extLst>
          </p:cNvPr>
          <p:cNvSpPr/>
          <p:nvPr/>
        </p:nvSpPr>
        <p:spPr>
          <a:xfrm>
            <a:off x="2089981" y="3888817"/>
            <a:ext cx="8012038" cy="5355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i="0" u="none" strike="noStrike" kern="1200" cap="none" spc="300" normalizeH="0" baseline="0" noProof="0" dirty="0" err="1">
                <a:ln>
                  <a:noFill/>
                </a:ln>
                <a:solidFill>
                  <a:srgbClr val="9B3737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t>에베소서</a:t>
            </a:r>
            <a:r>
              <a:rPr kumimoji="0" lang="ko-KR" alt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9B3737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t> </a:t>
            </a:r>
            <a:r>
              <a:rPr lang="en-US" altLang="ko-KR" sz="3600" b="1" spc="300" dirty="0">
                <a:solidFill>
                  <a:srgbClr val="9B3737"/>
                </a:solidFill>
                <a:latin typeface="학교안심 별자리 TTF L" panose="02000403000000000000" pitchFamily="2" charset="-127"/>
                <a:ea typeface="학교안심 별자리 TTF L" panose="02000403000000000000" pitchFamily="2" charset="-127"/>
              </a:rPr>
              <a:t>4</a:t>
            </a:r>
            <a:r>
              <a:rPr kumimoji="0" lang="en-US" altLang="ko-KR" sz="3600" b="1" i="0" u="none" strike="noStrike" kern="1200" cap="none" spc="300" normalizeH="0" baseline="0" noProof="0" dirty="0">
                <a:ln>
                  <a:noFill/>
                </a:ln>
                <a:solidFill>
                  <a:srgbClr val="9B3737"/>
                </a:solidFill>
                <a:effectLst/>
                <a:uLnTx/>
                <a:uFillTx/>
                <a:latin typeface="학교안심 별자리 TTF L" panose="02000403000000000000" pitchFamily="2" charset="-127"/>
                <a:ea typeface="학교안심 별자리 TTF L" panose="02000403000000000000" pitchFamily="2" charset="-127"/>
                <a:cs typeface="+mn-cs"/>
              </a:rPr>
              <a:t>:15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001F6A-DA66-912F-3CD7-0C7F0341A6F2}"/>
              </a:ext>
            </a:extLst>
          </p:cNvPr>
          <p:cNvSpPr txBox="1"/>
          <p:nvPr/>
        </p:nvSpPr>
        <p:spPr>
          <a:xfrm>
            <a:off x="1776846" y="2236896"/>
            <a:ext cx="8728364" cy="1569660"/>
          </a:xfrm>
          <a:prstGeom prst="rect">
            <a:avLst/>
          </a:prstGeom>
          <a:noFill/>
          <a:effectLst>
            <a:glow rad="101600">
              <a:schemeClr val="accent4">
                <a:lumMod val="20000"/>
                <a:lumOff val="80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2D7287"/>
                </a:solidFill>
                <a:effectLst>
                  <a:glow rad="114300">
                    <a:srgbClr val="FFC000">
                      <a:lumMod val="20000"/>
                      <a:lumOff val="80000"/>
                      <a:alpha val="68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말씀 봉독</a:t>
            </a:r>
            <a:endParaRPr kumimoji="0" lang="en-US" altLang="ko-KR" sz="9600" b="1" i="0" u="none" strike="noStrike" kern="1200" cap="none" spc="0" normalizeH="0" baseline="0" noProof="0" dirty="0">
              <a:ln>
                <a:noFill/>
              </a:ln>
              <a:solidFill>
                <a:srgbClr val="2D7287"/>
              </a:solidFill>
              <a:effectLst>
                <a:glow rad="114300">
                  <a:srgbClr val="FFC000">
                    <a:lumMod val="20000"/>
                    <a:lumOff val="80000"/>
                    <a:alpha val="68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822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6864BE-916D-6C1F-8D9D-880623207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>
            <a:extLst>
              <a:ext uri="{FF2B5EF4-FFF2-40B4-BE49-F238E27FC236}">
                <a16:creationId xmlns:a16="http://schemas.microsoft.com/office/drawing/2014/main" id="{B252851B-CBCA-A387-DD45-A543A34CC4B3}"/>
              </a:ext>
            </a:extLst>
          </p:cNvPr>
          <p:cNvSpPr/>
          <p:nvPr/>
        </p:nvSpPr>
        <p:spPr>
          <a:xfrm>
            <a:off x="964602" y="-228600"/>
            <a:ext cx="10262796" cy="6318499"/>
          </a:xfrm>
          <a:prstGeom prst="ellipse">
            <a:avLst/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7E5DCF-8D41-EA60-C5D1-E0F897FC887E}"/>
              </a:ext>
            </a:extLst>
          </p:cNvPr>
          <p:cNvSpPr txBox="1"/>
          <p:nvPr/>
        </p:nvSpPr>
        <p:spPr>
          <a:xfrm>
            <a:off x="964602" y="1579952"/>
            <a:ext cx="10262796" cy="1995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ct val="120000"/>
              </a:lnSpc>
              <a:defRPr/>
            </a:pPr>
            <a:r>
              <a:rPr lang="ko-KR" altLang="en-US" sz="3500" kern="800" spc="-100" dirty="0">
                <a:solidFill>
                  <a:srgbClr val="512D2D"/>
                </a:solidFill>
                <a:latin typeface="비트로 프라이드 TTF" pitchFamily="2" charset="-127"/>
                <a:ea typeface="비트로 프라이드 TTF" pitchFamily="2" charset="-127"/>
              </a:rPr>
              <a:t>오직 사랑 안에서 참된 것을 하여</a:t>
            </a:r>
            <a:endParaRPr lang="en-US" altLang="ko-KR" sz="3500" kern="800" spc="-100" dirty="0">
              <a:solidFill>
                <a:srgbClr val="512D2D"/>
              </a:solidFill>
              <a:latin typeface="비트로 프라이드 TTF" pitchFamily="2" charset="-127"/>
              <a:ea typeface="비트로 프라이드 TTF" pitchFamily="2" charset="-127"/>
            </a:endParaRPr>
          </a:p>
          <a:p>
            <a:pPr lvl="0" algn="ctr" fontAlgn="base">
              <a:lnSpc>
                <a:spcPct val="120000"/>
              </a:lnSpc>
              <a:defRPr/>
            </a:pPr>
            <a:r>
              <a:rPr lang="ko-KR" altLang="en-US" sz="3500" kern="800" spc="-100" dirty="0">
                <a:solidFill>
                  <a:srgbClr val="512D2D"/>
                </a:solidFill>
                <a:latin typeface="비트로 프라이드 TTF" pitchFamily="2" charset="-127"/>
                <a:ea typeface="비트로 프라이드 TTF" pitchFamily="2" charset="-127"/>
              </a:rPr>
              <a:t>범사에 그에게까지 </a:t>
            </a:r>
            <a:r>
              <a:rPr lang="ko-KR" altLang="en-US" sz="3500" kern="800" spc="-100" dirty="0" err="1">
                <a:solidFill>
                  <a:srgbClr val="512D2D"/>
                </a:solidFill>
                <a:latin typeface="비트로 프라이드 TTF" pitchFamily="2" charset="-127"/>
                <a:ea typeface="비트로 프라이드 TTF" pitchFamily="2" charset="-127"/>
              </a:rPr>
              <a:t>자랄지라</a:t>
            </a:r>
            <a:endParaRPr lang="en-US" altLang="ko-KR" sz="3500" kern="800" spc="-100" dirty="0">
              <a:solidFill>
                <a:srgbClr val="512D2D"/>
              </a:solidFill>
              <a:latin typeface="비트로 프라이드 TTF" pitchFamily="2" charset="-127"/>
              <a:ea typeface="비트로 프라이드 TTF" pitchFamily="2" charset="-127"/>
            </a:endParaRPr>
          </a:p>
          <a:p>
            <a:pPr lvl="0" algn="ctr" fontAlgn="base">
              <a:lnSpc>
                <a:spcPct val="120000"/>
              </a:lnSpc>
              <a:defRPr/>
            </a:pPr>
            <a:r>
              <a:rPr lang="ko-KR" altLang="en-US" sz="3500" kern="800" spc="-100" dirty="0">
                <a:solidFill>
                  <a:srgbClr val="512D2D"/>
                </a:solidFill>
                <a:latin typeface="비트로 프라이드 TTF" pitchFamily="2" charset="-127"/>
                <a:ea typeface="비트로 프라이드 TTF" pitchFamily="2" charset="-127"/>
              </a:rPr>
              <a:t>그는 </a:t>
            </a:r>
            <a:r>
              <a:rPr lang="ko-KR" altLang="en-US" sz="3500" kern="800" spc="-100" dirty="0" err="1">
                <a:solidFill>
                  <a:srgbClr val="512D2D"/>
                </a:solidFill>
                <a:latin typeface="비트로 프라이드 TTF" pitchFamily="2" charset="-127"/>
                <a:ea typeface="비트로 프라이드 TTF" pitchFamily="2" charset="-127"/>
              </a:rPr>
              <a:t>머리니</a:t>
            </a:r>
            <a:r>
              <a:rPr lang="ko-KR" altLang="en-US" sz="3500" kern="800" spc="-100" dirty="0">
                <a:solidFill>
                  <a:srgbClr val="512D2D"/>
                </a:solidFill>
                <a:latin typeface="비트로 프라이드 TTF" pitchFamily="2" charset="-127"/>
                <a:ea typeface="비트로 프라이드 TTF" pitchFamily="2" charset="-127"/>
              </a:rPr>
              <a:t> 곧 그리스도라</a:t>
            </a:r>
            <a:endParaRPr kumimoji="0" lang="ko-KR" altLang="en-US" sz="3500" b="0" i="0" u="none" strike="noStrike" kern="800" cap="none" spc="-100" normalizeH="0" baseline="0" noProof="0" dirty="0">
              <a:ln>
                <a:noFill/>
              </a:ln>
              <a:solidFill>
                <a:srgbClr val="512D2D"/>
              </a:solidFill>
              <a:effectLst/>
              <a:uLnTx/>
              <a:uFillTx/>
              <a:latin typeface="비트로 프라이드 TTF" pitchFamily="2" charset="-127"/>
              <a:ea typeface="비트로 프라이드 TTF" pitchFamily="2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D96382-3599-8895-A2EC-AF7EBE923383}"/>
              </a:ext>
            </a:extLst>
          </p:cNvPr>
          <p:cNvSpPr txBox="1"/>
          <p:nvPr/>
        </p:nvSpPr>
        <p:spPr>
          <a:xfrm>
            <a:off x="4461557" y="4000019"/>
            <a:ext cx="32688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800" b="1" kern="800" dirty="0" err="1">
                <a:solidFill>
                  <a:srgbClr val="9B3737"/>
                </a:solidFill>
                <a:latin typeface="비트로 프라이드 TTF" pitchFamily="2" charset="-127"/>
                <a:ea typeface="비트로 프라이드 TTF" pitchFamily="2" charset="-127"/>
              </a:rPr>
              <a:t>에베소서</a:t>
            </a:r>
            <a:r>
              <a:rPr lang="ko-KR" altLang="en-US" sz="2800" b="1" kern="800" dirty="0">
                <a:solidFill>
                  <a:srgbClr val="9B3737"/>
                </a:solidFill>
                <a:latin typeface="비트로 프라이드 TTF" pitchFamily="2" charset="-127"/>
                <a:ea typeface="비트로 프라이드 TTF" pitchFamily="2" charset="-127"/>
              </a:rPr>
              <a:t> </a:t>
            </a:r>
            <a:r>
              <a:rPr lang="en-US" altLang="ko-KR" sz="2800" b="1" kern="800" dirty="0">
                <a:solidFill>
                  <a:srgbClr val="9B3737"/>
                </a:solidFill>
                <a:latin typeface="비트로 프라이드 TTF" pitchFamily="2" charset="-127"/>
                <a:ea typeface="비트로 프라이드 TTF" pitchFamily="2" charset="-127"/>
              </a:rPr>
              <a:t>4:15</a:t>
            </a:r>
          </a:p>
        </p:txBody>
      </p:sp>
    </p:spTree>
    <p:extLst>
      <p:ext uri="{BB962C8B-B14F-4D97-AF65-F5344CB8AC3E}">
        <p14:creationId xmlns:p14="http://schemas.microsoft.com/office/powerpoint/2010/main" val="3571199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B4233B-3D47-CFC1-1310-D97CB06B0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클립아트, 장난감, 인형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235C5B4-0374-6878-1336-A3150C5974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6"/>
          <a:stretch>
            <a:fillRect/>
          </a:stretch>
        </p:blipFill>
        <p:spPr>
          <a:xfrm rot="21152443">
            <a:off x="612798" y="4899585"/>
            <a:ext cx="2132811" cy="1905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그림 4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7EFC8B0-05A0-3891-097F-76276F4476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2"/>
          <a:stretch>
            <a:fillRect/>
          </a:stretch>
        </p:blipFill>
        <p:spPr>
          <a:xfrm rot="460142">
            <a:off x="2616560" y="5153415"/>
            <a:ext cx="1643791" cy="1594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0663040C-7F20-ED12-74E6-02F5B654A2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37000"/>
              </a:prst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298DCBB-94EC-9E9D-12B1-F8BF956946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F23764-9FCB-0951-C6E0-F2ED7187232E}"/>
              </a:ext>
            </a:extLst>
          </p:cNvPr>
          <p:cNvSpPr txBox="1"/>
          <p:nvPr/>
        </p:nvSpPr>
        <p:spPr>
          <a:xfrm>
            <a:off x="1693718" y="2375280"/>
            <a:ext cx="86764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EE2E2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설교 전 영상</a:t>
            </a:r>
            <a:endParaRPr kumimoji="0" lang="en-US" altLang="ko-KR" sz="9600" b="1" i="0" u="none" strike="noStrike" kern="1200" cap="none" spc="0" normalizeH="0" baseline="0" noProof="0" dirty="0">
              <a:ln>
                <a:noFill/>
              </a:ln>
              <a:solidFill>
                <a:srgbClr val="FEE2E2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461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414AD-0978-0E19-C84E-AC975F78C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클립아트, 장난감, 인형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0CB4310-2A0E-B800-424B-E1F3562467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6"/>
          <a:stretch>
            <a:fillRect/>
          </a:stretch>
        </p:blipFill>
        <p:spPr>
          <a:xfrm rot="21152443">
            <a:off x="612798" y="4899585"/>
            <a:ext cx="2132811" cy="1905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그림 4" descr="장난감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0885404-9558-0AEC-1AC5-7395761C66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2"/>
          <a:stretch>
            <a:fillRect/>
          </a:stretch>
        </p:blipFill>
        <p:spPr>
          <a:xfrm rot="460142">
            <a:off x="2616560" y="5153415"/>
            <a:ext cx="1643791" cy="1594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C828D0E3-D78A-C10E-9CAF-358E587A0C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37000"/>
              </a:prst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9751E833-4FA9-BDFF-0DDB-949E558FE6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974"/>
            <a:ext cx="12191998" cy="68579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CE35B7-9DC2-421F-CB82-D178A27B7757}"/>
              </a:ext>
            </a:extLst>
          </p:cNvPr>
          <p:cNvSpPr txBox="1"/>
          <p:nvPr/>
        </p:nvSpPr>
        <p:spPr>
          <a:xfrm>
            <a:off x="1693718" y="2375280"/>
            <a:ext cx="86764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EE2E2"/>
                </a:solidFill>
                <a:effectLst>
                  <a:glow rad="215900">
                    <a:srgbClr val="591C17">
                      <a:alpha val="81000"/>
                    </a:srgbClr>
                  </a:glow>
                </a:effectLst>
                <a:uLnTx/>
                <a:uFillTx/>
                <a:latin typeface="학교안심 별자리 TTF B" panose="02000703000000000000" pitchFamily="2" charset="-127"/>
                <a:ea typeface="학교안심 별자리 TTF B" panose="02000703000000000000" pitchFamily="2" charset="-127"/>
                <a:cs typeface="+mn-cs"/>
              </a:rPr>
              <a:t>설교 전 영상</a:t>
            </a:r>
            <a:endParaRPr kumimoji="0" lang="en-US" altLang="ko-KR" sz="9600" b="1" i="0" u="none" strike="noStrike" kern="1200" cap="none" spc="0" normalizeH="0" baseline="0" noProof="0" dirty="0">
              <a:ln>
                <a:noFill/>
              </a:ln>
              <a:solidFill>
                <a:srgbClr val="FEE2E2"/>
              </a:solidFill>
              <a:effectLst>
                <a:glow rad="215900">
                  <a:srgbClr val="591C17">
                    <a:alpha val="81000"/>
                  </a:srgbClr>
                </a:glow>
              </a:effectLst>
              <a:uLnTx/>
              <a:uFillTx/>
              <a:latin typeface="학교안심 별자리 TTF B" panose="02000703000000000000" pitchFamily="2" charset="-127"/>
              <a:ea typeface="학교안심 별자리 TTF B" panose="02000703000000000000" pitchFamily="2" charset="-127"/>
              <a:cs typeface="+mn-cs"/>
            </a:endParaRPr>
          </a:p>
        </p:txBody>
      </p:sp>
      <p:pic>
        <p:nvPicPr>
          <p:cNvPr id="2" name="KakaoTalk_Video_2026-07-10-21-58-05">
            <a:hlinkClick r:id="" action="ppaction://media"/>
            <a:extLst>
              <a:ext uri="{FF2B5EF4-FFF2-40B4-BE49-F238E27FC236}">
                <a16:creationId xmlns:a16="http://schemas.microsoft.com/office/drawing/2014/main" id="{9DC7B3DF-70F3-089E-8C54-88632271D2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1588"/>
            <a:ext cx="12195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7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9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14072</TotalTime>
  <Words>197</Words>
  <Application>Microsoft Macintosh PowerPoint</Application>
  <PresentationFormat>와이드스크린</PresentationFormat>
  <Paragraphs>64</Paragraphs>
  <Slides>22</Slides>
  <Notes>14</Notes>
  <HiddenSlides>0</HiddenSlides>
  <MMClips>3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5</vt:i4>
      </vt:variant>
      <vt:variant>
        <vt:lpstr>슬라이드 제목</vt:lpstr>
      </vt:variant>
      <vt:variant>
        <vt:i4>22</vt:i4>
      </vt:variant>
    </vt:vector>
  </HeadingPairs>
  <TitlesOfParts>
    <vt:vector size="36" baseType="lpstr">
      <vt:lpstr>강원교육새음 Medium</vt:lpstr>
      <vt:lpstr>나눔스퀘어</vt:lpstr>
      <vt:lpstr>비트로 프라이드 TTF</vt:lpstr>
      <vt:lpstr>학교안심 별자리 TTF B</vt:lpstr>
      <vt:lpstr>학교안심 별자리 TTF L</vt:lpstr>
      <vt:lpstr>GangwonEduSaeeum Medium</vt:lpstr>
      <vt:lpstr>Arial</vt:lpstr>
      <vt:lpstr>Calibri</vt:lpstr>
      <vt:lpstr>Calibri Light</vt:lpstr>
      <vt:lpstr>5_Office 테마</vt:lpstr>
      <vt:lpstr>Office 테마</vt:lpstr>
      <vt:lpstr>3_Office 테마</vt:lpstr>
      <vt:lpstr>8_Office 테마</vt:lpstr>
      <vt:lpstr>9_Office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wooho lee</dc:creator>
  <cp:lastModifiedBy>안요한</cp:lastModifiedBy>
  <cp:revision>4085</cp:revision>
  <dcterms:created xsi:type="dcterms:W3CDTF">2013-12-06T02:12:50Z</dcterms:created>
  <dcterms:modified xsi:type="dcterms:W3CDTF">2026-07-10T13:29:07Z</dcterms:modified>
</cp:coreProperties>
</file>