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74" r:id="rId6"/>
    <p:sldId id="271" r:id="rId7"/>
    <p:sldId id="276" r:id="rId8"/>
    <p:sldId id="275" r:id="rId9"/>
    <p:sldId id="277" r:id="rId10"/>
    <p:sldId id="259" r:id="rId11"/>
    <p:sldId id="266" r:id="rId12"/>
    <p:sldId id="268" r:id="rId13"/>
    <p:sldId id="260" r:id="rId14"/>
    <p:sldId id="263" r:id="rId15"/>
    <p:sldId id="264" r:id="rId16"/>
    <p:sldId id="272" r:id="rId17"/>
    <p:sldId id="273" r:id="rId18"/>
    <p:sldId id="279" r:id="rId19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SUNG" initials="S" lastIdx="3" clrIdx="0">
    <p:extLst>
      <p:ext uri="{19B8F6BF-5375-455C-9EA6-DF929625EA0E}">
        <p15:presenceInfo xmlns:p15="http://schemas.microsoft.com/office/powerpoint/2012/main" userId="SAMS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498" y="11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 bwMode="ltGray">
          <a:xfrm>
            <a:off x="7223761" y="4510"/>
            <a:ext cx="1926890" cy="4940871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 bwMode="ltGray">
          <a:xfrm>
            <a:off x="742950" y="4468531"/>
            <a:ext cx="8401050" cy="1254407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ltGray">
          <a:xfrm>
            <a:off x="0" y="541020"/>
            <a:ext cx="1839834" cy="5167313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ltGray">
          <a:xfrm>
            <a:off x="621792" y="495300"/>
            <a:ext cx="7790688" cy="482346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scene3d>
            <a:camera prst="orthographicFront"/>
            <a:lightRig rig="soft" dir="t">
              <a:rot lat="0" lon="0" rev="16200000"/>
            </a:lightRig>
          </a:scene3d>
          <a:sp3d prstMaterial="plastic">
            <a:bevelT w="101600" h="127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85800" y="1775356"/>
            <a:ext cx="7772400" cy="1225021"/>
          </a:xfr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31750">
              <a:bevelT w="38100" h="31750" prst="softRound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1371600" y="3238500"/>
            <a:ext cx="6400800" cy="101346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Freeform 8"/>
          <p:cNvSpPr/>
          <p:nvPr/>
        </p:nvSpPr>
        <p:spPr bwMode="ltGray">
          <a:xfrm>
            <a:off x="6954" y="2254"/>
            <a:ext cx="7708296" cy="1349840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211144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4672856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28864"/>
            <a:ext cx="1755648" cy="489204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9768" y="228867"/>
            <a:ext cx="6355080" cy="487627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749138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ltGray">
          <a:xfrm>
            <a:off x="74999" y="3"/>
            <a:ext cx="2930695" cy="627931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ltGray">
          <a:xfrm>
            <a:off x="0" y="121922"/>
            <a:ext cx="873394" cy="1621073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ltGray">
          <a:xfrm flipH="1">
            <a:off x="6251597" y="2"/>
            <a:ext cx="2774989" cy="581593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ltGray">
          <a:xfrm>
            <a:off x="8303963" y="99166"/>
            <a:ext cx="840211" cy="1615778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ltGray">
          <a:xfrm flipV="1">
            <a:off x="8404381" y="4023451"/>
            <a:ext cx="739620" cy="14987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ltGray">
          <a:xfrm flipH="1" flipV="1">
            <a:off x="5959494" y="4941704"/>
            <a:ext cx="3030580" cy="773298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 bwMode="ltGray">
          <a:xfrm flipV="1">
            <a:off x="237266" y="5054273"/>
            <a:ext cx="2889393" cy="668508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 bwMode="ltGray">
          <a:xfrm flipH="1" flipV="1">
            <a:off x="0" y="3983317"/>
            <a:ext cx="705394" cy="1718378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3"/>
          <a:srcRect l="47616" b="68264"/>
          <a:stretch/>
        </p:blipFill>
        <p:spPr>
          <a:xfrm>
            <a:off x="5242225" y="228866"/>
            <a:ext cx="3455126" cy="1881699"/>
          </a:xfrm>
          <a:prstGeom prst="ellipse">
            <a:avLst/>
          </a:prstGeom>
          <a:ln>
            <a:noFill/>
          </a:ln>
          <a:effectLst>
            <a:glow rad="228600">
              <a:schemeClr val="bg2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16" name="직사각형 15"/>
          <p:cNvSpPr/>
          <p:nvPr userDrawn="1"/>
        </p:nvSpPr>
        <p:spPr>
          <a:xfrm>
            <a:off x="287384" y="1006930"/>
            <a:ext cx="8856617" cy="38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025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ltGray">
          <a:xfrm>
            <a:off x="7223761" y="4510"/>
            <a:ext cx="1926890" cy="4940871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ltGray">
          <a:xfrm>
            <a:off x="742950" y="4468531"/>
            <a:ext cx="8401050" cy="1254407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ltGray">
          <a:xfrm>
            <a:off x="0" y="541020"/>
            <a:ext cx="1839834" cy="5167313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ltGray">
          <a:xfrm>
            <a:off x="6954" y="2254"/>
            <a:ext cx="7708296" cy="1349840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ctr" defTabSz="914400" rtl="0" eaLnBrk="1" latinLnBrk="0" hangingPunct="1"/>
            <a:endParaRPr lang="en-US" sz="4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68780"/>
            <a:ext cx="7068312" cy="9525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69848" y="2682240"/>
            <a:ext cx="7068312" cy="1310640"/>
          </a:xfrm>
        </p:spPr>
        <p:txBody>
          <a:bodyPr anchor="t">
            <a:normAutofit/>
          </a:bodyPr>
          <a:lstStyle>
            <a:lvl1pPr>
              <a:defRPr sz="48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87978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 bwMode="ltGray">
          <a:xfrm>
            <a:off x="30591" y="2"/>
            <a:ext cx="7744409" cy="67465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ltGray">
          <a:xfrm>
            <a:off x="0" y="260821"/>
            <a:ext cx="909138" cy="1186469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ltGray">
          <a:xfrm flipV="1">
            <a:off x="0" y="4310741"/>
            <a:ext cx="850182" cy="1387930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ltGray">
          <a:xfrm>
            <a:off x="7706273" y="-2610"/>
            <a:ext cx="1450255" cy="1372629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ltGray">
          <a:xfrm>
            <a:off x="475658" y="4364935"/>
            <a:ext cx="8668343" cy="1366630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1960"/>
            <a:ext cx="7315200" cy="9525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9536" y="1432560"/>
            <a:ext cx="3575304" cy="35128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8848" y="1432560"/>
            <a:ext cx="3575304" cy="35128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528262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 bwMode="ltGray">
          <a:xfrm>
            <a:off x="30591" y="2"/>
            <a:ext cx="7744409" cy="67465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ltGray">
          <a:xfrm>
            <a:off x="0" y="260821"/>
            <a:ext cx="909138" cy="1186469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ltGray">
          <a:xfrm>
            <a:off x="7706273" y="-2610"/>
            <a:ext cx="1450255" cy="1372629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1960"/>
            <a:ext cx="73152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660"/>
            <a:ext cx="404164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04060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0660"/>
            <a:ext cx="404164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004060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77129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30591" y="2"/>
            <a:ext cx="7744409" cy="67465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ltGray">
          <a:xfrm>
            <a:off x="0" y="260821"/>
            <a:ext cx="909138" cy="1186469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ltGray">
          <a:xfrm flipV="1">
            <a:off x="0" y="4310741"/>
            <a:ext cx="850182" cy="1387930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29018 w 909138"/>
              <a:gd name="connsiteY2" fmla="*/ 946385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  <a:gd name="connsiteX0" fmla="*/ 0 w 917369"/>
              <a:gd name="connsiteY0" fmla="*/ 0 h 1423763"/>
              <a:gd name="connsiteX1" fmla="*/ 0 w 917369"/>
              <a:gd name="connsiteY1" fmla="*/ 1423763 h 1423763"/>
              <a:gd name="connsiteX2" fmla="*/ 729018 w 917369"/>
              <a:gd name="connsiteY2" fmla="*/ 946385 h 1423763"/>
              <a:gd name="connsiteX3" fmla="*/ 723181 w 917369"/>
              <a:gd name="connsiteY3" fmla="*/ 562947 h 1423763"/>
              <a:gd name="connsiteX4" fmla="*/ 0 w 917369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369" h="1423763">
                <a:moveTo>
                  <a:pt x="0" y="0"/>
                </a:moveTo>
                <a:lnTo>
                  <a:pt x="0" y="1423763"/>
                </a:lnTo>
                <a:cubicBezTo>
                  <a:pt x="368101" y="1168156"/>
                  <a:pt x="565407" y="1044083"/>
                  <a:pt x="729018" y="946385"/>
                </a:cubicBezTo>
                <a:cubicBezTo>
                  <a:pt x="892629" y="848687"/>
                  <a:pt x="917369" y="716889"/>
                  <a:pt x="723181" y="562947"/>
                </a:cubicBezTo>
                <a:cubicBezTo>
                  <a:pt x="489248" y="377289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ltGray">
          <a:xfrm>
            <a:off x="7706273" y="-2610"/>
            <a:ext cx="1450255" cy="1372629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ltGray">
          <a:xfrm>
            <a:off x="475658" y="4364935"/>
            <a:ext cx="8668343" cy="1366630"/>
          </a:xfrm>
          <a:custGeom>
            <a:avLst/>
            <a:gdLst>
              <a:gd name="connsiteX0" fmla="*/ 0 w 8666922"/>
              <a:gd name="connsiteY0" fmla="*/ 1610139 h 1639956"/>
              <a:gd name="connsiteX1" fmla="*/ 8656983 w 8666922"/>
              <a:gd name="connsiteY1" fmla="*/ 1639956 h 1639956"/>
              <a:gd name="connsiteX2" fmla="*/ 8666922 w 8666922"/>
              <a:gd name="connsiteY2" fmla="*/ 0 h 1639956"/>
              <a:gd name="connsiteX3" fmla="*/ 4084983 w 8666922"/>
              <a:gd name="connsiteY3" fmla="*/ 1480930 h 1639956"/>
              <a:gd name="connsiteX4" fmla="*/ 993913 w 8666922"/>
              <a:gd name="connsiteY4" fmla="*/ 914400 h 1639956"/>
              <a:gd name="connsiteX5" fmla="*/ 0 w 8666922"/>
              <a:gd name="connsiteY5" fmla="*/ 1610139 h 1639956"/>
              <a:gd name="connsiteX0" fmla="*/ 0 w 8666922"/>
              <a:gd name="connsiteY0" fmla="*/ 1636643 h 1666460"/>
              <a:gd name="connsiteX1" fmla="*/ 8656983 w 8666922"/>
              <a:gd name="connsiteY1" fmla="*/ 1666460 h 1666460"/>
              <a:gd name="connsiteX2" fmla="*/ 8666922 w 8666922"/>
              <a:gd name="connsiteY2" fmla="*/ 26504 h 1666460"/>
              <a:gd name="connsiteX3" fmla="*/ 4084983 w 8666922"/>
              <a:gd name="connsiteY3" fmla="*/ 1507434 h 1666460"/>
              <a:gd name="connsiteX4" fmla="*/ 993913 w 8666922"/>
              <a:gd name="connsiteY4" fmla="*/ 940904 h 1666460"/>
              <a:gd name="connsiteX5" fmla="*/ 0 w 8666922"/>
              <a:gd name="connsiteY5" fmla="*/ 1636643 h 1666460"/>
              <a:gd name="connsiteX0" fmla="*/ 0 w 8668343"/>
              <a:gd name="connsiteY0" fmla="*/ 1647276 h 1666460"/>
              <a:gd name="connsiteX1" fmla="*/ 8658404 w 8668343"/>
              <a:gd name="connsiteY1" fmla="*/ 1666460 h 1666460"/>
              <a:gd name="connsiteX2" fmla="*/ 8668343 w 8668343"/>
              <a:gd name="connsiteY2" fmla="*/ 26504 h 1666460"/>
              <a:gd name="connsiteX3" fmla="*/ 4086404 w 8668343"/>
              <a:gd name="connsiteY3" fmla="*/ 1507434 h 1666460"/>
              <a:gd name="connsiteX4" fmla="*/ 995334 w 8668343"/>
              <a:gd name="connsiteY4" fmla="*/ 940904 h 1666460"/>
              <a:gd name="connsiteX5" fmla="*/ 0 w 8668343"/>
              <a:gd name="connsiteY5" fmla="*/ 1647276 h 1666460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1277178 w 9945521"/>
              <a:gd name="connsiteY0" fmla="*/ 1620772 h 1639956"/>
              <a:gd name="connsiteX1" fmla="*/ 9935582 w 9945521"/>
              <a:gd name="connsiteY1" fmla="*/ 1639956 h 1639956"/>
              <a:gd name="connsiteX2" fmla="*/ 9945521 w 9945521"/>
              <a:gd name="connsiteY2" fmla="*/ 0 h 1639956"/>
              <a:gd name="connsiteX3" fmla="*/ 5363582 w 9945521"/>
              <a:gd name="connsiteY3" fmla="*/ 1480930 h 1639956"/>
              <a:gd name="connsiteX4" fmla="*/ 2272512 w 9945521"/>
              <a:gd name="connsiteY4" fmla="*/ 914400 h 1639956"/>
              <a:gd name="connsiteX5" fmla="*/ 1277178 w 9945521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  <a:gd name="connsiteX0" fmla="*/ 0 w 8668343"/>
              <a:gd name="connsiteY0" fmla="*/ 1620772 h 1639956"/>
              <a:gd name="connsiteX1" fmla="*/ 8658404 w 8668343"/>
              <a:gd name="connsiteY1" fmla="*/ 1639956 h 1639956"/>
              <a:gd name="connsiteX2" fmla="*/ 8668343 w 8668343"/>
              <a:gd name="connsiteY2" fmla="*/ 0 h 1639956"/>
              <a:gd name="connsiteX3" fmla="*/ 4086404 w 8668343"/>
              <a:gd name="connsiteY3" fmla="*/ 1480930 h 1639956"/>
              <a:gd name="connsiteX4" fmla="*/ 995334 w 8668343"/>
              <a:gd name="connsiteY4" fmla="*/ 914400 h 1639956"/>
              <a:gd name="connsiteX5" fmla="*/ 0 w 8668343"/>
              <a:gd name="connsiteY5" fmla="*/ 1620772 h 16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8343" h="1639956">
                <a:moveTo>
                  <a:pt x="0" y="1620772"/>
                </a:moveTo>
                <a:lnTo>
                  <a:pt x="8658404" y="1639956"/>
                </a:lnTo>
                <a:lnTo>
                  <a:pt x="8668343" y="0"/>
                </a:lnTo>
                <a:cubicBezTo>
                  <a:pt x="7434289" y="1156087"/>
                  <a:pt x="5517363" y="1503112"/>
                  <a:pt x="4086404" y="1480930"/>
                </a:cubicBezTo>
                <a:cubicBezTo>
                  <a:pt x="2655445" y="1458748"/>
                  <a:pt x="1459326" y="1108766"/>
                  <a:pt x="995334" y="914400"/>
                </a:cubicBezTo>
                <a:cubicBezTo>
                  <a:pt x="531342" y="720034"/>
                  <a:pt x="360863" y="1226049"/>
                  <a:pt x="0" y="1620772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2" y="510540"/>
            <a:ext cx="7013448" cy="9525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7664928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5" name="Freeform 4"/>
          <p:cNvSpPr/>
          <p:nvPr/>
        </p:nvSpPr>
        <p:spPr bwMode="ltGray">
          <a:xfrm>
            <a:off x="30591" y="2"/>
            <a:ext cx="7744409" cy="674653"/>
          </a:xfrm>
          <a:custGeom>
            <a:avLst/>
            <a:gdLst>
              <a:gd name="connsiteX0" fmla="*/ 0 w 7712765"/>
              <a:gd name="connsiteY0" fmla="*/ 0 h 576470"/>
              <a:gd name="connsiteX1" fmla="*/ 854765 w 7712765"/>
              <a:gd name="connsiteY1" fmla="*/ 576470 h 576470"/>
              <a:gd name="connsiteX2" fmla="*/ 2405269 w 7712765"/>
              <a:gd name="connsiteY2" fmla="*/ 487017 h 576470"/>
              <a:gd name="connsiteX3" fmla="*/ 6569765 w 7712765"/>
              <a:gd name="connsiteY3" fmla="*/ 417443 h 576470"/>
              <a:gd name="connsiteX4" fmla="*/ 7712765 w 7712765"/>
              <a:gd name="connsiteY4" fmla="*/ 0 h 576470"/>
              <a:gd name="connsiteX5" fmla="*/ 0 w 7712765"/>
              <a:gd name="connsiteY5" fmla="*/ 0 h 576470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8807726"/>
              <a:gd name="connsiteY0" fmla="*/ 0 h 657639"/>
              <a:gd name="connsiteX1" fmla="*/ 854765 w 8807726"/>
              <a:gd name="connsiteY1" fmla="*/ 576470 h 657639"/>
              <a:gd name="connsiteX2" fmla="*/ 2405269 w 8807726"/>
              <a:gd name="connsiteY2" fmla="*/ 487017 h 657639"/>
              <a:gd name="connsiteX3" fmla="*/ 6569765 w 8807726"/>
              <a:gd name="connsiteY3" fmla="*/ 417443 h 657639"/>
              <a:gd name="connsiteX4" fmla="*/ 7712765 w 8807726"/>
              <a:gd name="connsiteY4" fmla="*/ 0 h 657639"/>
              <a:gd name="connsiteX5" fmla="*/ 0 w 8807726"/>
              <a:gd name="connsiteY5" fmla="*/ 0 h 657639"/>
              <a:gd name="connsiteX0" fmla="*/ 0 w 7712765"/>
              <a:gd name="connsiteY0" fmla="*/ 0 h 657639"/>
              <a:gd name="connsiteX1" fmla="*/ 854765 w 7712765"/>
              <a:gd name="connsiteY1" fmla="*/ 576470 h 657639"/>
              <a:gd name="connsiteX2" fmla="*/ 2405269 w 7712765"/>
              <a:gd name="connsiteY2" fmla="*/ 487017 h 657639"/>
              <a:gd name="connsiteX3" fmla="*/ 6569765 w 7712765"/>
              <a:gd name="connsiteY3" fmla="*/ 417443 h 657639"/>
              <a:gd name="connsiteX4" fmla="*/ 7712765 w 7712765"/>
              <a:gd name="connsiteY4" fmla="*/ 0 h 657639"/>
              <a:gd name="connsiteX5" fmla="*/ 0 w 7712765"/>
              <a:gd name="connsiteY5" fmla="*/ 0 h 657639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1143000 w 8855765"/>
              <a:gd name="connsiteY0" fmla="*/ 0 h 840448"/>
              <a:gd name="connsiteX1" fmla="*/ 1997765 w 8855765"/>
              <a:gd name="connsiteY1" fmla="*/ 576470 h 840448"/>
              <a:gd name="connsiteX2" fmla="*/ 3548269 w 8855765"/>
              <a:gd name="connsiteY2" fmla="*/ 487017 h 840448"/>
              <a:gd name="connsiteX3" fmla="*/ 7712765 w 8855765"/>
              <a:gd name="connsiteY3" fmla="*/ 417443 h 840448"/>
              <a:gd name="connsiteX4" fmla="*/ 8855765 w 8855765"/>
              <a:gd name="connsiteY4" fmla="*/ 0 h 840448"/>
              <a:gd name="connsiteX5" fmla="*/ 1143000 w 8855765"/>
              <a:gd name="connsiteY5" fmla="*/ 0 h 840448"/>
              <a:gd name="connsiteX0" fmla="*/ 0 w 7712765"/>
              <a:gd name="connsiteY0" fmla="*/ 0 h 840448"/>
              <a:gd name="connsiteX1" fmla="*/ 854765 w 7712765"/>
              <a:gd name="connsiteY1" fmla="*/ 576470 h 840448"/>
              <a:gd name="connsiteX2" fmla="*/ 2405269 w 7712765"/>
              <a:gd name="connsiteY2" fmla="*/ 487017 h 840448"/>
              <a:gd name="connsiteX3" fmla="*/ 6569765 w 7712765"/>
              <a:gd name="connsiteY3" fmla="*/ 417443 h 840448"/>
              <a:gd name="connsiteX4" fmla="*/ 7712765 w 7712765"/>
              <a:gd name="connsiteY4" fmla="*/ 0 h 840448"/>
              <a:gd name="connsiteX5" fmla="*/ 0 w 7712765"/>
              <a:gd name="connsiteY5" fmla="*/ 0 h 840448"/>
              <a:gd name="connsiteX0" fmla="*/ 0 w 7712765"/>
              <a:gd name="connsiteY0" fmla="*/ 0 h 686739"/>
              <a:gd name="connsiteX1" fmla="*/ 857670 w 7712765"/>
              <a:gd name="connsiteY1" fmla="*/ 563148 h 686739"/>
              <a:gd name="connsiteX2" fmla="*/ 2405269 w 7712765"/>
              <a:gd name="connsiteY2" fmla="*/ 487017 h 686739"/>
              <a:gd name="connsiteX3" fmla="*/ 6569765 w 7712765"/>
              <a:gd name="connsiteY3" fmla="*/ 417443 h 686739"/>
              <a:gd name="connsiteX4" fmla="*/ 7712765 w 7712765"/>
              <a:gd name="connsiteY4" fmla="*/ 0 h 686739"/>
              <a:gd name="connsiteX5" fmla="*/ 0 w 7712765"/>
              <a:gd name="connsiteY5" fmla="*/ 0 h 686739"/>
              <a:gd name="connsiteX0" fmla="*/ 0 w 7712765"/>
              <a:gd name="connsiteY0" fmla="*/ 0 h 821857"/>
              <a:gd name="connsiteX1" fmla="*/ 857670 w 7712765"/>
              <a:gd name="connsiteY1" fmla="*/ 563148 h 821857"/>
              <a:gd name="connsiteX2" fmla="*/ 2405269 w 7712765"/>
              <a:gd name="connsiteY2" fmla="*/ 487017 h 821857"/>
              <a:gd name="connsiteX3" fmla="*/ 6569765 w 7712765"/>
              <a:gd name="connsiteY3" fmla="*/ 417443 h 821857"/>
              <a:gd name="connsiteX4" fmla="*/ 7712765 w 7712765"/>
              <a:gd name="connsiteY4" fmla="*/ 0 h 821857"/>
              <a:gd name="connsiteX5" fmla="*/ 0 w 7712765"/>
              <a:gd name="connsiteY5" fmla="*/ 0 h 821857"/>
              <a:gd name="connsiteX0" fmla="*/ 0 w 7741811"/>
              <a:gd name="connsiteY0" fmla="*/ 0 h 686739"/>
              <a:gd name="connsiteX1" fmla="*/ 886716 w 7741811"/>
              <a:gd name="connsiteY1" fmla="*/ 563148 h 686739"/>
              <a:gd name="connsiteX2" fmla="*/ 2434315 w 7741811"/>
              <a:gd name="connsiteY2" fmla="*/ 487017 h 686739"/>
              <a:gd name="connsiteX3" fmla="*/ 6598811 w 7741811"/>
              <a:gd name="connsiteY3" fmla="*/ 417443 h 686739"/>
              <a:gd name="connsiteX4" fmla="*/ 7741811 w 7741811"/>
              <a:gd name="connsiteY4" fmla="*/ 0 h 686739"/>
              <a:gd name="connsiteX5" fmla="*/ 0 w 7741811"/>
              <a:gd name="connsiteY5" fmla="*/ 0 h 686739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1811"/>
              <a:gd name="connsiteY0" fmla="*/ 0 h 809583"/>
              <a:gd name="connsiteX1" fmla="*/ 886716 w 7741811"/>
              <a:gd name="connsiteY1" fmla="*/ 563148 h 809583"/>
              <a:gd name="connsiteX2" fmla="*/ 2434315 w 7741811"/>
              <a:gd name="connsiteY2" fmla="*/ 487017 h 809583"/>
              <a:gd name="connsiteX3" fmla="*/ 6598811 w 7741811"/>
              <a:gd name="connsiteY3" fmla="*/ 417443 h 809583"/>
              <a:gd name="connsiteX4" fmla="*/ 7741811 w 7741811"/>
              <a:gd name="connsiteY4" fmla="*/ 0 h 809583"/>
              <a:gd name="connsiteX5" fmla="*/ 0 w 7741811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  <a:gd name="connsiteX0" fmla="*/ 0 w 7744409"/>
              <a:gd name="connsiteY0" fmla="*/ 0 h 809583"/>
              <a:gd name="connsiteX1" fmla="*/ 886716 w 7744409"/>
              <a:gd name="connsiteY1" fmla="*/ 563148 h 809583"/>
              <a:gd name="connsiteX2" fmla="*/ 2434315 w 7744409"/>
              <a:gd name="connsiteY2" fmla="*/ 487017 h 809583"/>
              <a:gd name="connsiteX3" fmla="*/ 6598811 w 7744409"/>
              <a:gd name="connsiteY3" fmla="*/ 417443 h 809583"/>
              <a:gd name="connsiteX4" fmla="*/ 7744409 w 7744409"/>
              <a:gd name="connsiteY4" fmla="*/ 3068 h 809583"/>
              <a:gd name="connsiteX5" fmla="*/ 0 w 7744409"/>
              <a:gd name="connsiteY5" fmla="*/ 0 h 80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4409" h="809583">
                <a:moveTo>
                  <a:pt x="0" y="0"/>
                </a:moveTo>
                <a:cubicBezTo>
                  <a:pt x="304237" y="167489"/>
                  <a:pt x="360369" y="233726"/>
                  <a:pt x="886716" y="563148"/>
                </a:cubicBezTo>
                <a:cubicBezTo>
                  <a:pt x="1304871" y="809583"/>
                  <a:pt x="1615947" y="706018"/>
                  <a:pt x="2434315" y="487017"/>
                </a:cubicBezTo>
                <a:cubicBezTo>
                  <a:pt x="3629697" y="155424"/>
                  <a:pt x="5540046" y="132029"/>
                  <a:pt x="6598811" y="417443"/>
                </a:cubicBezTo>
                <a:cubicBezTo>
                  <a:pt x="7392212" y="628150"/>
                  <a:pt x="7492697" y="440390"/>
                  <a:pt x="7744409" y="306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 bwMode="ltGray">
          <a:xfrm>
            <a:off x="0" y="260821"/>
            <a:ext cx="909138" cy="1186469"/>
          </a:xfrm>
          <a:custGeom>
            <a:avLst/>
            <a:gdLst>
              <a:gd name="connsiteX0" fmla="*/ 0 w 742566"/>
              <a:gd name="connsiteY0" fmla="*/ 0 h 1423763"/>
              <a:gd name="connsiteX1" fmla="*/ 0 w 742566"/>
              <a:gd name="connsiteY1" fmla="*/ 1423763 h 1423763"/>
              <a:gd name="connsiteX2" fmla="*/ 742566 w 742566"/>
              <a:gd name="connsiteY2" fmla="*/ 874510 h 1423763"/>
              <a:gd name="connsiteX3" fmla="*/ 714950 w 742566"/>
              <a:gd name="connsiteY3" fmla="*/ 444926 h 1423763"/>
              <a:gd name="connsiteX4" fmla="*/ 0 w 742566"/>
              <a:gd name="connsiteY4" fmla="*/ 0 h 1423763"/>
              <a:gd name="connsiteX0" fmla="*/ 0 w 861724"/>
              <a:gd name="connsiteY0" fmla="*/ 0 h 1569515"/>
              <a:gd name="connsiteX1" fmla="*/ 0 w 861724"/>
              <a:gd name="connsiteY1" fmla="*/ 1423763 h 1569515"/>
              <a:gd name="connsiteX2" fmla="*/ 742566 w 861724"/>
              <a:gd name="connsiteY2" fmla="*/ 874510 h 1569515"/>
              <a:gd name="connsiteX3" fmla="*/ 714950 w 861724"/>
              <a:gd name="connsiteY3" fmla="*/ 444926 h 1569515"/>
              <a:gd name="connsiteX4" fmla="*/ 0 w 861724"/>
              <a:gd name="connsiteY4" fmla="*/ 0 h 1569515"/>
              <a:gd name="connsiteX0" fmla="*/ 0 w 861724"/>
              <a:gd name="connsiteY0" fmla="*/ 163140 h 1732655"/>
              <a:gd name="connsiteX1" fmla="*/ 0 w 861724"/>
              <a:gd name="connsiteY1" fmla="*/ 1586903 h 1732655"/>
              <a:gd name="connsiteX2" fmla="*/ 742566 w 861724"/>
              <a:gd name="connsiteY2" fmla="*/ 1037650 h 1732655"/>
              <a:gd name="connsiteX3" fmla="*/ 714950 w 861724"/>
              <a:gd name="connsiteY3" fmla="*/ 608066 h 1732655"/>
              <a:gd name="connsiteX4" fmla="*/ 0 w 861724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163140 h 1732655"/>
              <a:gd name="connsiteX1" fmla="*/ 0 w 914642"/>
              <a:gd name="connsiteY1" fmla="*/ 1586903 h 1732655"/>
              <a:gd name="connsiteX2" fmla="*/ 742566 w 914642"/>
              <a:gd name="connsiteY2" fmla="*/ 1037650 h 1732655"/>
              <a:gd name="connsiteX3" fmla="*/ 714950 w 914642"/>
              <a:gd name="connsiteY3" fmla="*/ 608066 h 1732655"/>
              <a:gd name="connsiteX4" fmla="*/ 0 w 914642"/>
              <a:gd name="connsiteY4" fmla="*/ 163140 h 1732655"/>
              <a:gd name="connsiteX0" fmla="*/ 0 w 914642"/>
              <a:gd name="connsiteY0" fmla="*/ 0 h 1569515"/>
              <a:gd name="connsiteX1" fmla="*/ 0 w 914642"/>
              <a:gd name="connsiteY1" fmla="*/ 1423763 h 1569515"/>
              <a:gd name="connsiteX2" fmla="*/ 742566 w 914642"/>
              <a:gd name="connsiteY2" fmla="*/ 874510 h 1569515"/>
              <a:gd name="connsiteX3" fmla="*/ 714950 w 914642"/>
              <a:gd name="connsiteY3" fmla="*/ 444926 h 1569515"/>
              <a:gd name="connsiteX4" fmla="*/ 0 w 914642"/>
              <a:gd name="connsiteY4" fmla="*/ 0 h 1569515"/>
              <a:gd name="connsiteX0" fmla="*/ 0 w 948883"/>
              <a:gd name="connsiteY0" fmla="*/ 0 h 1569515"/>
              <a:gd name="connsiteX1" fmla="*/ 0 w 948883"/>
              <a:gd name="connsiteY1" fmla="*/ 1423763 h 1569515"/>
              <a:gd name="connsiteX2" fmla="*/ 742566 w 948883"/>
              <a:gd name="connsiteY2" fmla="*/ 874510 h 1569515"/>
              <a:gd name="connsiteX3" fmla="*/ 714950 w 948883"/>
              <a:gd name="connsiteY3" fmla="*/ 444926 h 1569515"/>
              <a:gd name="connsiteX4" fmla="*/ 0 w 948883"/>
              <a:gd name="connsiteY4" fmla="*/ 0 h 1569515"/>
              <a:gd name="connsiteX0" fmla="*/ 0 w 909138"/>
              <a:gd name="connsiteY0" fmla="*/ 0 h 1569515"/>
              <a:gd name="connsiteX1" fmla="*/ 0 w 909138"/>
              <a:gd name="connsiteY1" fmla="*/ 1423763 h 1569515"/>
              <a:gd name="connsiteX2" fmla="*/ 742566 w 909138"/>
              <a:gd name="connsiteY2" fmla="*/ 874510 h 1569515"/>
              <a:gd name="connsiteX3" fmla="*/ 714950 w 909138"/>
              <a:gd name="connsiteY3" fmla="*/ 444926 h 1569515"/>
              <a:gd name="connsiteX4" fmla="*/ 0 w 909138"/>
              <a:gd name="connsiteY4" fmla="*/ 0 h 1569515"/>
              <a:gd name="connsiteX0" fmla="*/ 0 w 909138"/>
              <a:gd name="connsiteY0" fmla="*/ 0 h 1423763"/>
              <a:gd name="connsiteX1" fmla="*/ 0 w 909138"/>
              <a:gd name="connsiteY1" fmla="*/ 1423763 h 1423763"/>
              <a:gd name="connsiteX2" fmla="*/ 742566 w 909138"/>
              <a:gd name="connsiteY2" fmla="*/ 874510 h 1423763"/>
              <a:gd name="connsiteX3" fmla="*/ 714950 w 909138"/>
              <a:gd name="connsiteY3" fmla="*/ 444926 h 1423763"/>
              <a:gd name="connsiteX4" fmla="*/ 0 w 909138"/>
              <a:gd name="connsiteY4" fmla="*/ 0 h 142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138" h="1423763">
                <a:moveTo>
                  <a:pt x="0" y="0"/>
                </a:moveTo>
                <a:lnTo>
                  <a:pt x="0" y="1423763"/>
                </a:lnTo>
                <a:cubicBezTo>
                  <a:pt x="307056" y="1125441"/>
                  <a:pt x="599640" y="970558"/>
                  <a:pt x="742566" y="874510"/>
                </a:cubicBezTo>
                <a:cubicBezTo>
                  <a:pt x="885492" y="778462"/>
                  <a:pt x="909138" y="598868"/>
                  <a:pt x="714950" y="444926"/>
                </a:cubicBezTo>
                <a:cubicBezTo>
                  <a:pt x="481017" y="259268"/>
                  <a:pt x="145961" y="10213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ltGray">
          <a:xfrm>
            <a:off x="7706273" y="-2610"/>
            <a:ext cx="1450255" cy="1372629"/>
          </a:xfrm>
          <a:custGeom>
            <a:avLst/>
            <a:gdLst>
              <a:gd name="connsiteX0" fmla="*/ 422754 w 1302707"/>
              <a:gd name="connsiteY0" fmla="*/ 0 h 1615858"/>
              <a:gd name="connsiteX1" fmla="*/ 1302707 w 1302707"/>
              <a:gd name="connsiteY1" fmla="*/ 0 h 1615858"/>
              <a:gd name="connsiteX2" fmla="*/ 1290181 w 1302707"/>
              <a:gd name="connsiteY2" fmla="*/ 1615858 h 1615858"/>
              <a:gd name="connsiteX3" fmla="*/ 109603 w 1302707"/>
              <a:gd name="connsiteY3" fmla="*/ 879954 h 1615858"/>
              <a:gd name="connsiteX4" fmla="*/ 0 w 1302707"/>
              <a:gd name="connsiteY4" fmla="*/ 382044 h 1615858"/>
              <a:gd name="connsiteX5" fmla="*/ 422754 w 1302707"/>
              <a:gd name="connsiteY5" fmla="*/ 0 h 1615858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762517"/>
              <a:gd name="connsiteX1" fmla="*/ 1408134 w 1408134"/>
              <a:gd name="connsiteY1" fmla="*/ 0 h 1762517"/>
              <a:gd name="connsiteX2" fmla="*/ 1395608 w 1408134"/>
              <a:gd name="connsiteY2" fmla="*/ 1615858 h 1762517"/>
              <a:gd name="connsiteX3" fmla="*/ 215030 w 1408134"/>
              <a:gd name="connsiteY3" fmla="*/ 879954 h 1762517"/>
              <a:gd name="connsiteX4" fmla="*/ 105427 w 1408134"/>
              <a:gd name="connsiteY4" fmla="*/ 382044 h 1762517"/>
              <a:gd name="connsiteX5" fmla="*/ 528181 w 1408134"/>
              <a:gd name="connsiteY5" fmla="*/ 0 h 1762517"/>
              <a:gd name="connsiteX0" fmla="*/ 528181 w 1408134"/>
              <a:gd name="connsiteY0" fmla="*/ 0 h 1615858"/>
              <a:gd name="connsiteX1" fmla="*/ 1408134 w 1408134"/>
              <a:gd name="connsiteY1" fmla="*/ 0 h 1615858"/>
              <a:gd name="connsiteX2" fmla="*/ 1395608 w 1408134"/>
              <a:gd name="connsiteY2" fmla="*/ 1615858 h 1615858"/>
              <a:gd name="connsiteX3" fmla="*/ 215030 w 1408134"/>
              <a:gd name="connsiteY3" fmla="*/ 879954 h 1615858"/>
              <a:gd name="connsiteX4" fmla="*/ 105427 w 1408134"/>
              <a:gd name="connsiteY4" fmla="*/ 382044 h 1615858"/>
              <a:gd name="connsiteX5" fmla="*/ 528181 w 1408134"/>
              <a:gd name="connsiteY5" fmla="*/ 0 h 1615858"/>
              <a:gd name="connsiteX0" fmla="*/ 529337 w 1409290"/>
              <a:gd name="connsiteY0" fmla="*/ 0 h 1615858"/>
              <a:gd name="connsiteX1" fmla="*/ 1409290 w 1409290"/>
              <a:gd name="connsiteY1" fmla="*/ 0 h 1615858"/>
              <a:gd name="connsiteX2" fmla="*/ 1396764 w 1409290"/>
              <a:gd name="connsiteY2" fmla="*/ 1615858 h 1615858"/>
              <a:gd name="connsiteX3" fmla="*/ 215030 w 1409290"/>
              <a:gd name="connsiteY3" fmla="*/ 864897 h 1615858"/>
              <a:gd name="connsiteX4" fmla="*/ 106583 w 1409290"/>
              <a:gd name="connsiteY4" fmla="*/ 382044 h 1615858"/>
              <a:gd name="connsiteX5" fmla="*/ 529337 w 1409290"/>
              <a:gd name="connsiteY5" fmla="*/ 0 h 1615858"/>
              <a:gd name="connsiteX0" fmla="*/ 522046 w 1401999"/>
              <a:gd name="connsiteY0" fmla="*/ 0 h 1615858"/>
              <a:gd name="connsiteX1" fmla="*/ 1401999 w 1401999"/>
              <a:gd name="connsiteY1" fmla="*/ 0 h 1615858"/>
              <a:gd name="connsiteX2" fmla="*/ 1389473 w 1401999"/>
              <a:gd name="connsiteY2" fmla="*/ 1615858 h 1615858"/>
              <a:gd name="connsiteX3" fmla="*/ 207739 w 1401999"/>
              <a:gd name="connsiteY3" fmla="*/ 864897 h 1615858"/>
              <a:gd name="connsiteX4" fmla="*/ 99292 w 1401999"/>
              <a:gd name="connsiteY4" fmla="*/ 382044 h 1615858"/>
              <a:gd name="connsiteX5" fmla="*/ 522046 w 1401999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15858"/>
              <a:gd name="connsiteX1" fmla="*/ 1450255 w 1450255"/>
              <a:gd name="connsiteY1" fmla="*/ 0 h 1615858"/>
              <a:gd name="connsiteX2" fmla="*/ 1437729 w 1450255"/>
              <a:gd name="connsiteY2" fmla="*/ 1615858 h 1615858"/>
              <a:gd name="connsiteX3" fmla="*/ 255995 w 1450255"/>
              <a:gd name="connsiteY3" fmla="*/ 864897 h 1615858"/>
              <a:gd name="connsiteX4" fmla="*/ 147548 w 1450255"/>
              <a:gd name="connsiteY4" fmla="*/ 382044 h 1615858"/>
              <a:gd name="connsiteX5" fmla="*/ 570302 w 1450255"/>
              <a:gd name="connsiteY5" fmla="*/ 0 h 1615858"/>
              <a:gd name="connsiteX0" fmla="*/ 570302 w 1450255"/>
              <a:gd name="connsiteY0" fmla="*/ 0 h 1647155"/>
              <a:gd name="connsiteX1" fmla="*/ 1450255 w 1450255"/>
              <a:gd name="connsiteY1" fmla="*/ 0 h 1647155"/>
              <a:gd name="connsiteX2" fmla="*/ 1437729 w 1450255"/>
              <a:gd name="connsiteY2" fmla="*/ 1647155 h 1647155"/>
              <a:gd name="connsiteX3" fmla="*/ 255995 w 1450255"/>
              <a:gd name="connsiteY3" fmla="*/ 864897 h 1647155"/>
              <a:gd name="connsiteX4" fmla="*/ 147548 w 1450255"/>
              <a:gd name="connsiteY4" fmla="*/ 382044 h 1647155"/>
              <a:gd name="connsiteX5" fmla="*/ 570302 w 1450255"/>
              <a:gd name="connsiteY5" fmla="*/ 0 h 164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255" h="1647155">
                <a:moveTo>
                  <a:pt x="570302" y="0"/>
                </a:moveTo>
                <a:lnTo>
                  <a:pt x="1450255" y="0"/>
                </a:lnTo>
                <a:cubicBezTo>
                  <a:pt x="1446080" y="538619"/>
                  <a:pt x="1441904" y="1108536"/>
                  <a:pt x="1437729" y="1647155"/>
                </a:cubicBezTo>
                <a:cubicBezTo>
                  <a:pt x="1059800" y="1253174"/>
                  <a:pt x="463734" y="1013829"/>
                  <a:pt x="255995" y="864897"/>
                </a:cubicBezTo>
                <a:cubicBezTo>
                  <a:pt x="0" y="680990"/>
                  <a:pt x="64002" y="497791"/>
                  <a:pt x="147548" y="382044"/>
                </a:cubicBezTo>
                <a:cubicBezTo>
                  <a:pt x="231094" y="266297"/>
                  <a:pt x="385474" y="72158"/>
                  <a:pt x="5703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101600" h="1016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5868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 bwMode="ltGray">
          <a:xfrm>
            <a:off x="74999" y="3"/>
            <a:ext cx="2930695" cy="627931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53517">
                <a:moveTo>
                  <a:pt x="0" y="0"/>
                </a:moveTo>
                <a:lnTo>
                  <a:pt x="2930695" y="0"/>
                </a:lnTo>
                <a:cubicBezTo>
                  <a:pt x="2322114" y="140439"/>
                  <a:pt x="1849014" y="365685"/>
                  <a:pt x="1511500" y="559601"/>
                </a:cubicBezTo>
                <a:cubicBezTo>
                  <a:pt x="1173986" y="753517"/>
                  <a:pt x="812721" y="735921"/>
                  <a:pt x="556717" y="522102"/>
                </a:cubicBezTo>
                <a:cubicBezTo>
                  <a:pt x="300713" y="308283"/>
                  <a:pt x="260981" y="254968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ltGray">
          <a:xfrm>
            <a:off x="0" y="121922"/>
            <a:ext cx="873394" cy="1621073"/>
          </a:xfrm>
          <a:custGeom>
            <a:avLst/>
            <a:gdLst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600891"/>
              <a:gd name="connsiteY0" fmla="*/ 124641 h 2179320"/>
              <a:gd name="connsiteX1" fmla="*/ 0 w 600891"/>
              <a:gd name="connsiteY1" fmla="*/ 1992630 h 2179320"/>
              <a:gd name="connsiteX2" fmla="*/ 600891 w 600891"/>
              <a:gd name="connsiteY2" fmla="*/ 1244781 h 2179320"/>
              <a:gd name="connsiteX3" fmla="*/ 0 w 600891"/>
              <a:gd name="connsiteY3" fmla="*/ 124641 h 2179320"/>
              <a:gd name="connsiteX0" fmla="*/ 0 w 600891"/>
              <a:gd name="connsiteY0" fmla="*/ 0 h 2054679"/>
              <a:gd name="connsiteX1" fmla="*/ 0 w 600891"/>
              <a:gd name="connsiteY1" fmla="*/ 1867989 h 2054679"/>
              <a:gd name="connsiteX2" fmla="*/ 600891 w 600891"/>
              <a:gd name="connsiteY2" fmla="*/ 1120140 h 2054679"/>
              <a:gd name="connsiteX3" fmla="*/ 0 w 600891"/>
              <a:gd name="connsiteY3" fmla="*/ 0 h 2054679"/>
              <a:gd name="connsiteX0" fmla="*/ 0 w 600891"/>
              <a:gd name="connsiteY0" fmla="*/ 0 h 1867989"/>
              <a:gd name="connsiteX1" fmla="*/ 0 w 600891"/>
              <a:gd name="connsiteY1" fmla="*/ 1867989 h 1867989"/>
              <a:gd name="connsiteX2" fmla="*/ 600891 w 600891"/>
              <a:gd name="connsiteY2" fmla="*/ 1120140 h 1867989"/>
              <a:gd name="connsiteX3" fmla="*/ 0 w 600891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0 w 874222"/>
              <a:gd name="connsiteY0" fmla="*/ 0 h 1867989"/>
              <a:gd name="connsiteX1" fmla="*/ 0 w 874222"/>
              <a:gd name="connsiteY1" fmla="*/ 1867989 h 1867989"/>
              <a:gd name="connsiteX2" fmla="*/ 600891 w 874222"/>
              <a:gd name="connsiteY2" fmla="*/ 1120140 h 1867989"/>
              <a:gd name="connsiteX3" fmla="*/ 0 w 874222"/>
              <a:gd name="connsiteY3" fmla="*/ 0 h 1867989"/>
              <a:gd name="connsiteX0" fmla="*/ 2959 w 604343"/>
              <a:gd name="connsiteY0" fmla="*/ 0 h 1945287"/>
              <a:gd name="connsiteX1" fmla="*/ 0 w 604343"/>
              <a:gd name="connsiteY1" fmla="*/ 1945287 h 1945287"/>
              <a:gd name="connsiteX2" fmla="*/ 603850 w 604343"/>
              <a:gd name="connsiteY2" fmla="*/ 1120140 h 1945287"/>
              <a:gd name="connsiteX3" fmla="*/ 2959 w 604343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  <a:gd name="connsiteX0" fmla="*/ 2959 w 873394"/>
              <a:gd name="connsiteY0" fmla="*/ 0 h 1945287"/>
              <a:gd name="connsiteX1" fmla="*/ 0 w 873394"/>
              <a:gd name="connsiteY1" fmla="*/ 1945287 h 1945287"/>
              <a:gd name="connsiteX2" fmla="*/ 603850 w 873394"/>
              <a:gd name="connsiteY2" fmla="*/ 1120140 h 1945287"/>
              <a:gd name="connsiteX3" fmla="*/ 2959 w 873394"/>
              <a:gd name="connsiteY3" fmla="*/ 0 h 19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394" h="1945287">
                <a:moveTo>
                  <a:pt x="2959" y="0"/>
                </a:moveTo>
                <a:cubicBezTo>
                  <a:pt x="1973" y="648429"/>
                  <a:pt x="986" y="1296858"/>
                  <a:pt x="0" y="1945287"/>
                </a:cubicBezTo>
                <a:cubicBezTo>
                  <a:pt x="357103" y="1330754"/>
                  <a:pt x="302614" y="1474615"/>
                  <a:pt x="603850" y="1120140"/>
                </a:cubicBezTo>
                <a:cubicBezTo>
                  <a:pt x="873394" y="743495"/>
                  <a:pt x="557975" y="492846"/>
                  <a:pt x="2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ltGray">
          <a:xfrm flipH="1">
            <a:off x="6251597" y="2"/>
            <a:ext cx="2774989" cy="581593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761578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889023" y="369862"/>
                  <a:pt x="1557041" y="565720"/>
                </a:cubicBezTo>
                <a:cubicBezTo>
                  <a:pt x="1225059" y="761578"/>
                  <a:pt x="970499" y="736437"/>
                  <a:pt x="739391" y="563932"/>
                </a:cubicBezTo>
                <a:cubicBezTo>
                  <a:pt x="508283" y="391427"/>
                  <a:pt x="293677" y="22561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ltGray">
          <a:xfrm>
            <a:off x="8303963" y="99166"/>
            <a:ext cx="840211" cy="1615778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11" h="1938933">
                <a:moveTo>
                  <a:pt x="836906" y="0"/>
                </a:moveTo>
                <a:cubicBezTo>
                  <a:pt x="838008" y="646311"/>
                  <a:pt x="839109" y="1292622"/>
                  <a:pt x="840211" y="1938933"/>
                </a:cubicBezTo>
                <a:cubicBezTo>
                  <a:pt x="716023" y="1663542"/>
                  <a:pt x="469477" y="1401871"/>
                  <a:pt x="282630" y="1168052"/>
                </a:cubicBezTo>
                <a:cubicBezTo>
                  <a:pt x="176409" y="1037236"/>
                  <a:pt x="0" y="767777"/>
                  <a:pt x="288893" y="466595"/>
                </a:cubicBezTo>
                <a:lnTo>
                  <a:pt x="836906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ltGray">
          <a:xfrm flipV="1">
            <a:off x="8404381" y="4023451"/>
            <a:ext cx="739620" cy="1498754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78770" y="1663542"/>
                  <a:pt x="432224" y="1401871"/>
                  <a:pt x="245377" y="1168052"/>
                </a:cubicBezTo>
                <a:cubicBezTo>
                  <a:pt x="139156" y="1037236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78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 bwMode="ltGray">
          <a:xfrm flipH="1" flipV="1">
            <a:off x="5959494" y="4941704"/>
            <a:ext cx="3030580" cy="773298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695" h="1012609">
                <a:moveTo>
                  <a:pt x="0" y="0"/>
                </a:moveTo>
                <a:lnTo>
                  <a:pt x="2930695" y="0"/>
                </a:lnTo>
                <a:cubicBezTo>
                  <a:pt x="2369316" y="163133"/>
                  <a:pt x="1931923" y="362314"/>
                  <a:pt x="1558781" y="546614"/>
                </a:cubicBezTo>
                <a:cubicBezTo>
                  <a:pt x="1185639" y="730914"/>
                  <a:pt x="969389" y="1012609"/>
                  <a:pt x="640049" y="766159"/>
                </a:cubicBezTo>
                <a:cubicBezTo>
                  <a:pt x="434246" y="591862"/>
                  <a:pt x="273931" y="25675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 bwMode="ltGray">
          <a:xfrm flipV="1">
            <a:off x="237266" y="5054273"/>
            <a:ext cx="2889393" cy="668508"/>
          </a:xfrm>
          <a:custGeom>
            <a:avLst/>
            <a:gdLst>
              <a:gd name="connsiteX0" fmla="*/ 0 w 2930695"/>
              <a:gd name="connsiteY0" fmla="*/ 0 h 559601"/>
              <a:gd name="connsiteX1" fmla="*/ 2930695 w 2930695"/>
              <a:gd name="connsiteY1" fmla="*/ 0 h 559601"/>
              <a:gd name="connsiteX2" fmla="*/ 1511500 w 2930695"/>
              <a:gd name="connsiteY2" fmla="*/ 559601 h 559601"/>
              <a:gd name="connsiteX3" fmla="*/ 556717 w 2930695"/>
              <a:gd name="connsiteY3" fmla="*/ 522102 h 559601"/>
              <a:gd name="connsiteX4" fmla="*/ 0 w 2930695"/>
              <a:gd name="connsiteY4" fmla="*/ 0 h 559601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395663 w 3578275"/>
              <a:gd name="connsiteY0" fmla="*/ 0 h 646618"/>
              <a:gd name="connsiteX1" fmla="*/ 3326358 w 3578275"/>
              <a:gd name="connsiteY1" fmla="*/ 0 h 646618"/>
              <a:gd name="connsiteX2" fmla="*/ 1907163 w 3578275"/>
              <a:gd name="connsiteY2" fmla="*/ 559601 h 646618"/>
              <a:gd name="connsiteX3" fmla="*/ 952380 w 3578275"/>
              <a:gd name="connsiteY3" fmla="*/ 522102 h 646618"/>
              <a:gd name="connsiteX4" fmla="*/ 395663 w 3578275"/>
              <a:gd name="connsiteY4" fmla="*/ 0 h 646618"/>
              <a:gd name="connsiteX0" fmla="*/ 0 w 3182612"/>
              <a:gd name="connsiteY0" fmla="*/ 0 h 646618"/>
              <a:gd name="connsiteX1" fmla="*/ 2930695 w 3182612"/>
              <a:gd name="connsiteY1" fmla="*/ 0 h 646618"/>
              <a:gd name="connsiteX2" fmla="*/ 1511500 w 3182612"/>
              <a:gd name="connsiteY2" fmla="*/ 559601 h 646618"/>
              <a:gd name="connsiteX3" fmla="*/ 556717 w 3182612"/>
              <a:gd name="connsiteY3" fmla="*/ 522102 h 646618"/>
              <a:gd name="connsiteX4" fmla="*/ 0 w 3182612"/>
              <a:gd name="connsiteY4" fmla="*/ 0 h 646618"/>
              <a:gd name="connsiteX0" fmla="*/ 0 w 3182612"/>
              <a:gd name="connsiteY0" fmla="*/ 0 h 735921"/>
              <a:gd name="connsiteX1" fmla="*/ 2930695 w 3182612"/>
              <a:gd name="connsiteY1" fmla="*/ 0 h 735921"/>
              <a:gd name="connsiteX2" fmla="*/ 1511500 w 3182612"/>
              <a:gd name="connsiteY2" fmla="*/ 559601 h 735921"/>
              <a:gd name="connsiteX3" fmla="*/ 556717 w 3182612"/>
              <a:gd name="connsiteY3" fmla="*/ 522102 h 735921"/>
              <a:gd name="connsiteX4" fmla="*/ 0 w 3182612"/>
              <a:gd name="connsiteY4" fmla="*/ 0 h 735921"/>
              <a:gd name="connsiteX0" fmla="*/ 0 w 3182612"/>
              <a:gd name="connsiteY0" fmla="*/ 0 h 753517"/>
              <a:gd name="connsiteX1" fmla="*/ 2930695 w 3182612"/>
              <a:gd name="connsiteY1" fmla="*/ 0 h 753517"/>
              <a:gd name="connsiteX2" fmla="*/ 1511500 w 3182612"/>
              <a:gd name="connsiteY2" fmla="*/ 559601 h 753517"/>
              <a:gd name="connsiteX3" fmla="*/ 556717 w 3182612"/>
              <a:gd name="connsiteY3" fmla="*/ 522102 h 753517"/>
              <a:gd name="connsiteX4" fmla="*/ 0 w 3182612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3517"/>
              <a:gd name="connsiteX1" fmla="*/ 2930695 w 2930695"/>
              <a:gd name="connsiteY1" fmla="*/ 0 h 753517"/>
              <a:gd name="connsiteX2" fmla="*/ 1511500 w 2930695"/>
              <a:gd name="connsiteY2" fmla="*/ 559601 h 753517"/>
              <a:gd name="connsiteX3" fmla="*/ 556717 w 2930695"/>
              <a:gd name="connsiteY3" fmla="*/ 522102 h 753517"/>
              <a:gd name="connsiteX4" fmla="*/ 0 w 2930695"/>
              <a:gd name="connsiteY4" fmla="*/ 0 h 753517"/>
              <a:gd name="connsiteX0" fmla="*/ 0 w 2930695"/>
              <a:gd name="connsiteY0" fmla="*/ 0 h 759635"/>
              <a:gd name="connsiteX1" fmla="*/ 2930695 w 2930695"/>
              <a:gd name="connsiteY1" fmla="*/ 0 h 759635"/>
              <a:gd name="connsiteX2" fmla="*/ 1557041 w 2930695"/>
              <a:gd name="connsiteY2" fmla="*/ 565720 h 759635"/>
              <a:gd name="connsiteX3" fmla="*/ 556717 w 2930695"/>
              <a:gd name="connsiteY3" fmla="*/ 522102 h 759635"/>
              <a:gd name="connsiteX4" fmla="*/ 0 w 2930695"/>
              <a:gd name="connsiteY4" fmla="*/ 0 h 759635"/>
              <a:gd name="connsiteX0" fmla="*/ 0 w 2930695"/>
              <a:gd name="connsiteY0" fmla="*/ 0 h 759636"/>
              <a:gd name="connsiteX1" fmla="*/ 2930695 w 2930695"/>
              <a:gd name="connsiteY1" fmla="*/ 0 h 759636"/>
              <a:gd name="connsiteX2" fmla="*/ 1557041 w 2930695"/>
              <a:gd name="connsiteY2" fmla="*/ 565720 h 759636"/>
              <a:gd name="connsiteX3" fmla="*/ 556717 w 2930695"/>
              <a:gd name="connsiteY3" fmla="*/ 522102 h 759636"/>
              <a:gd name="connsiteX4" fmla="*/ 0 w 2930695"/>
              <a:gd name="connsiteY4" fmla="*/ 0 h 759636"/>
              <a:gd name="connsiteX0" fmla="*/ 0 w 2930695"/>
              <a:gd name="connsiteY0" fmla="*/ 0 h 659258"/>
              <a:gd name="connsiteX1" fmla="*/ 2930695 w 2930695"/>
              <a:gd name="connsiteY1" fmla="*/ 0 h 659258"/>
              <a:gd name="connsiteX2" fmla="*/ 1557041 w 2930695"/>
              <a:gd name="connsiteY2" fmla="*/ 565720 h 659258"/>
              <a:gd name="connsiteX3" fmla="*/ 704243 w 2930695"/>
              <a:gd name="connsiteY3" fmla="*/ 561230 h 659258"/>
              <a:gd name="connsiteX4" fmla="*/ 0 w 2930695"/>
              <a:gd name="connsiteY4" fmla="*/ 0 h 659258"/>
              <a:gd name="connsiteX0" fmla="*/ 0 w 2930695"/>
              <a:gd name="connsiteY0" fmla="*/ 0 h 659709"/>
              <a:gd name="connsiteX1" fmla="*/ 2930695 w 2930695"/>
              <a:gd name="connsiteY1" fmla="*/ 0 h 659709"/>
              <a:gd name="connsiteX2" fmla="*/ 1557041 w 2930695"/>
              <a:gd name="connsiteY2" fmla="*/ 565720 h 659709"/>
              <a:gd name="connsiteX3" fmla="*/ 739391 w 2930695"/>
              <a:gd name="connsiteY3" fmla="*/ 563932 h 659709"/>
              <a:gd name="connsiteX4" fmla="*/ 0 w 2930695"/>
              <a:gd name="connsiteY4" fmla="*/ 0 h 659709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36437"/>
              <a:gd name="connsiteX1" fmla="*/ 2930695 w 2930695"/>
              <a:gd name="connsiteY1" fmla="*/ 0 h 736437"/>
              <a:gd name="connsiteX2" fmla="*/ 1557041 w 2930695"/>
              <a:gd name="connsiteY2" fmla="*/ 565720 h 736437"/>
              <a:gd name="connsiteX3" fmla="*/ 739391 w 2930695"/>
              <a:gd name="connsiteY3" fmla="*/ 563932 h 736437"/>
              <a:gd name="connsiteX4" fmla="*/ 0 w 2930695"/>
              <a:gd name="connsiteY4" fmla="*/ 0 h 736437"/>
              <a:gd name="connsiteX0" fmla="*/ 0 w 2930695"/>
              <a:gd name="connsiteY0" fmla="*/ 0 h 761578"/>
              <a:gd name="connsiteX1" fmla="*/ 2930695 w 2930695"/>
              <a:gd name="connsiteY1" fmla="*/ 0 h 761578"/>
              <a:gd name="connsiteX2" fmla="*/ 1557041 w 2930695"/>
              <a:gd name="connsiteY2" fmla="*/ 565720 h 761578"/>
              <a:gd name="connsiteX3" fmla="*/ 739391 w 2930695"/>
              <a:gd name="connsiteY3" fmla="*/ 563932 h 761578"/>
              <a:gd name="connsiteX4" fmla="*/ 0 w 2930695"/>
              <a:gd name="connsiteY4" fmla="*/ 0 h 761578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8664"/>
              <a:gd name="connsiteX1" fmla="*/ 2930695 w 2930695"/>
              <a:gd name="connsiteY1" fmla="*/ 0 h 938664"/>
              <a:gd name="connsiteX2" fmla="*/ 1557041 w 2930695"/>
              <a:gd name="connsiteY2" fmla="*/ 565720 h 938664"/>
              <a:gd name="connsiteX3" fmla="*/ 640049 w 2930695"/>
              <a:gd name="connsiteY3" fmla="*/ 766159 h 938664"/>
              <a:gd name="connsiteX4" fmla="*/ 0 w 2930695"/>
              <a:gd name="connsiteY4" fmla="*/ 0 h 938664"/>
              <a:gd name="connsiteX0" fmla="*/ 0 w 2930695"/>
              <a:gd name="connsiteY0" fmla="*/ 0 h 939560"/>
              <a:gd name="connsiteX1" fmla="*/ 2930695 w 2930695"/>
              <a:gd name="connsiteY1" fmla="*/ 0 h 939560"/>
              <a:gd name="connsiteX2" fmla="*/ 1557041 w 2930695"/>
              <a:gd name="connsiteY2" fmla="*/ 565720 h 939560"/>
              <a:gd name="connsiteX3" fmla="*/ 640049 w 2930695"/>
              <a:gd name="connsiteY3" fmla="*/ 766159 h 939560"/>
              <a:gd name="connsiteX4" fmla="*/ 0 w 2930695"/>
              <a:gd name="connsiteY4" fmla="*/ 0 h 939560"/>
              <a:gd name="connsiteX0" fmla="*/ 0 w 2930695"/>
              <a:gd name="connsiteY0" fmla="*/ 0 h 940456"/>
              <a:gd name="connsiteX1" fmla="*/ 2930695 w 2930695"/>
              <a:gd name="connsiteY1" fmla="*/ 0 h 940456"/>
              <a:gd name="connsiteX2" fmla="*/ 1557041 w 2930695"/>
              <a:gd name="connsiteY2" fmla="*/ 565720 h 940456"/>
              <a:gd name="connsiteX3" fmla="*/ 640049 w 2930695"/>
              <a:gd name="connsiteY3" fmla="*/ 766159 h 940456"/>
              <a:gd name="connsiteX4" fmla="*/ 0 w 2930695"/>
              <a:gd name="connsiteY4" fmla="*/ 0 h 940456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7041 w 2930695"/>
              <a:gd name="connsiteY2" fmla="*/ 565720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38147"/>
              <a:gd name="connsiteX1" fmla="*/ 2930695 w 2930695"/>
              <a:gd name="connsiteY1" fmla="*/ 0 h 1038147"/>
              <a:gd name="connsiteX2" fmla="*/ 1558781 w 2930695"/>
              <a:gd name="connsiteY2" fmla="*/ 546614 h 1038147"/>
              <a:gd name="connsiteX3" fmla="*/ 640049 w 2930695"/>
              <a:gd name="connsiteY3" fmla="*/ 766159 h 1038147"/>
              <a:gd name="connsiteX4" fmla="*/ 0 w 2930695"/>
              <a:gd name="connsiteY4" fmla="*/ 0 h 1038147"/>
              <a:gd name="connsiteX0" fmla="*/ 0 w 2930695"/>
              <a:gd name="connsiteY0" fmla="*/ 0 h 1012609"/>
              <a:gd name="connsiteX1" fmla="*/ 2930695 w 2930695"/>
              <a:gd name="connsiteY1" fmla="*/ 0 h 1012609"/>
              <a:gd name="connsiteX2" fmla="*/ 1558781 w 2930695"/>
              <a:gd name="connsiteY2" fmla="*/ 546614 h 1012609"/>
              <a:gd name="connsiteX3" fmla="*/ 640049 w 2930695"/>
              <a:gd name="connsiteY3" fmla="*/ 766159 h 1012609"/>
              <a:gd name="connsiteX4" fmla="*/ 0 w 2930695"/>
              <a:gd name="connsiteY4" fmla="*/ 0 h 1012609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58781 w 2930695"/>
              <a:gd name="connsiteY2" fmla="*/ 546614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30695"/>
              <a:gd name="connsiteY0" fmla="*/ 0 h 1019615"/>
              <a:gd name="connsiteX1" fmla="*/ 2930695 w 2930695"/>
              <a:gd name="connsiteY1" fmla="*/ 0 h 1019615"/>
              <a:gd name="connsiteX2" fmla="*/ 1542035 w 2930695"/>
              <a:gd name="connsiteY2" fmla="*/ 592680 h 1019615"/>
              <a:gd name="connsiteX3" fmla="*/ 609196 w 2930695"/>
              <a:gd name="connsiteY3" fmla="*/ 773165 h 1019615"/>
              <a:gd name="connsiteX4" fmla="*/ 0 w 2930695"/>
              <a:gd name="connsiteY4" fmla="*/ 0 h 1019615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1021476"/>
              <a:gd name="connsiteX1" fmla="*/ 2987052 w 2987052"/>
              <a:gd name="connsiteY1" fmla="*/ 0 h 1021476"/>
              <a:gd name="connsiteX2" fmla="*/ 1542035 w 2987052"/>
              <a:gd name="connsiteY2" fmla="*/ 594541 h 1021476"/>
              <a:gd name="connsiteX3" fmla="*/ 609196 w 2987052"/>
              <a:gd name="connsiteY3" fmla="*/ 775026 h 1021476"/>
              <a:gd name="connsiteX4" fmla="*/ 0 w 2987052"/>
              <a:gd name="connsiteY4" fmla="*/ 1861 h 1021476"/>
              <a:gd name="connsiteX0" fmla="*/ 0 w 2987052"/>
              <a:gd name="connsiteY0" fmla="*/ 1861 h 989277"/>
              <a:gd name="connsiteX1" fmla="*/ 2987052 w 2987052"/>
              <a:gd name="connsiteY1" fmla="*/ 0 h 989277"/>
              <a:gd name="connsiteX2" fmla="*/ 1542035 w 2987052"/>
              <a:gd name="connsiteY2" fmla="*/ 594541 h 989277"/>
              <a:gd name="connsiteX3" fmla="*/ 609196 w 2987052"/>
              <a:gd name="connsiteY3" fmla="*/ 775026 h 989277"/>
              <a:gd name="connsiteX4" fmla="*/ 0 w 2987052"/>
              <a:gd name="connsiteY4" fmla="*/ 1861 h 98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52" h="989277">
                <a:moveTo>
                  <a:pt x="0" y="1861"/>
                </a:moveTo>
                <a:lnTo>
                  <a:pt x="2987052" y="0"/>
                </a:lnTo>
                <a:cubicBezTo>
                  <a:pt x="2259403" y="231765"/>
                  <a:pt x="1909957" y="389861"/>
                  <a:pt x="1542035" y="594541"/>
                </a:cubicBezTo>
                <a:cubicBezTo>
                  <a:pt x="1174113" y="799221"/>
                  <a:pt x="890611" y="989277"/>
                  <a:pt x="609196" y="775026"/>
                </a:cubicBezTo>
                <a:cubicBezTo>
                  <a:pt x="403393" y="600729"/>
                  <a:pt x="230262" y="329225"/>
                  <a:pt x="0" y="1861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 bwMode="ltGray">
          <a:xfrm flipH="1" flipV="1">
            <a:off x="0" y="3983317"/>
            <a:ext cx="705394" cy="1718378"/>
          </a:xfrm>
          <a:custGeom>
            <a:avLst/>
            <a:gdLst>
              <a:gd name="connsiteX0" fmla="*/ 554276 w 560540"/>
              <a:gd name="connsiteY0" fmla="*/ 0 h 1869510"/>
              <a:gd name="connsiteX1" fmla="*/ 560540 w 560540"/>
              <a:gd name="connsiteY1" fmla="*/ 1869510 h 1869510"/>
              <a:gd name="connsiteX2" fmla="*/ 0 w 560540"/>
              <a:gd name="connsiteY2" fmla="*/ 1168052 h 1869510"/>
              <a:gd name="connsiteX3" fmla="*/ 6263 w 560540"/>
              <a:gd name="connsiteY3" fmla="*/ 466595 h 1869510"/>
              <a:gd name="connsiteX4" fmla="*/ 554276 w 56054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3170"/>
              <a:gd name="connsiteY0" fmla="*/ 0 h 1869510"/>
              <a:gd name="connsiteX1" fmla="*/ 843170 w 843170"/>
              <a:gd name="connsiteY1" fmla="*/ 1869510 h 1869510"/>
              <a:gd name="connsiteX2" fmla="*/ 282630 w 843170"/>
              <a:gd name="connsiteY2" fmla="*/ 1168052 h 1869510"/>
              <a:gd name="connsiteX3" fmla="*/ 288893 w 843170"/>
              <a:gd name="connsiteY3" fmla="*/ 466595 h 1869510"/>
              <a:gd name="connsiteX4" fmla="*/ 836906 w 843170"/>
              <a:gd name="connsiteY4" fmla="*/ 0 h 1869510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836906 w 840211"/>
              <a:gd name="connsiteY0" fmla="*/ 0 h 1938933"/>
              <a:gd name="connsiteX1" fmla="*/ 840211 w 840211"/>
              <a:gd name="connsiteY1" fmla="*/ 1938933 h 1938933"/>
              <a:gd name="connsiteX2" fmla="*/ 282630 w 840211"/>
              <a:gd name="connsiteY2" fmla="*/ 1168052 h 1938933"/>
              <a:gd name="connsiteX3" fmla="*/ 288893 w 840211"/>
              <a:gd name="connsiteY3" fmla="*/ 466595 h 1938933"/>
              <a:gd name="connsiteX4" fmla="*/ 836906 w 840211"/>
              <a:gd name="connsiteY4" fmla="*/ 0 h 1938933"/>
              <a:gd name="connsiteX0" fmla="*/ 799654 w 802959"/>
              <a:gd name="connsiteY0" fmla="*/ 0 h 1938933"/>
              <a:gd name="connsiteX1" fmla="*/ 802959 w 802959"/>
              <a:gd name="connsiteY1" fmla="*/ 1938933 h 1938933"/>
              <a:gd name="connsiteX2" fmla="*/ 245378 w 802959"/>
              <a:gd name="connsiteY2" fmla="*/ 1168052 h 1938933"/>
              <a:gd name="connsiteX3" fmla="*/ 288894 w 802959"/>
              <a:gd name="connsiteY3" fmla="*/ 488988 h 1938933"/>
              <a:gd name="connsiteX4" fmla="*/ 799654 w 802959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45377 w 802958"/>
              <a:gd name="connsiteY2" fmla="*/ 1168052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  <a:gd name="connsiteX0" fmla="*/ 799653 w 802958"/>
              <a:gd name="connsiteY0" fmla="*/ 0 h 1938933"/>
              <a:gd name="connsiteX1" fmla="*/ 802958 w 802958"/>
              <a:gd name="connsiteY1" fmla="*/ 1938933 h 1938933"/>
              <a:gd name="connsiteX2" fmla="*/ 219704 w 802958"/>
              <a:gd name="connsiteY2" fmla="*/ 1204545 h 1938933"/>
              <a:gd name="connsiteX3" fmla="*/ 288893 w 802958"/>
              <a:gd name="connsiteY3" fmla="*/ 488988 h 1938933"/>
              <a:gd name="connsiteX4" fmla="*/ 799653 w 802958"/>
              <a:gd name="connsiteY4" fmla="*/ 0 h 19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958" h="1938933">
                <a:moveTo>
                  <a:pt x="799653" y="0"/>
                </a:moveTo>
                <a:cubicBezTo>
                  <a:pt x="800755" y="646311"/>
                  <a:pt x="801856" y="1292622"/>
                  <a:pt x="802958" y="1938933"/>
                </a:cubicBezTo>
                <a:cubicBezTo>
                  <a:pt x="630685" y="1667017"/>
                  <a:pt x="406551" y="1438364"/>
                  <a:pt x="219704" y="1204545"/>
                </a:cubicBezTo>
                <a:cubicBezTo>
                  <a:pt x="113483" y="1073729"/>
                  <a:pt x="0" y="790170"/>
                  <a:pt x="288893" y="488988"/>
                </a:cubicBezTo>
                <a:cubicBezTo>
                  <a:pt x="459146" y="325992"/>
                  <a:pt x="566272" y="205579"/>
                  <a:pt x="7996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4" y="830580"/>
            <a:ext cx="3072384" cy="3581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0" y="830580"/>
            <a:ext cx="4425696" cy="42138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384" y="1249680"/>
            <a:ext cx="3081528" cy="381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6232529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 bwMode="ltGray">
          <a:xfrm>
            <a:off x="7223761" y="4510"/>
            <a:ext cx="1926890" cy="4940871"/>
          </a:xfrm>
          <a:custGeom>
            <a:avLst/>
            <a:gdLst>
              <a:gd name="connsiteX0" fmla="*/ 609600 w 1676400"/>
              <a:gd name="connsiteY0" fmla="*/ 0 h 5915025"/>
              <a:gd name="connsiteX1" fmla="*/ 0 w 1676400"/>
              <a:gd name="connsiteY1" fmla="*/ 714375 h 5915025"/>
              <a:gd name="connsiteX2" fmla="*/ 19050 w 1676400"/>
              <a:gd name="connsiteY2" fmla="*/ 1438275 h 5915025"/>
              <a:gd name="connsiteX3" fmla="*/ 971550 w 1676400"/>
              <a:gd name="connsiteY3" fmla="*/ 3086100 h 5915025"/>
              <a:gd name="connsiteX4" fmla="*/ 733425 w 1676400"/>
              <a:gd name="connsiteY4" fmla="*/ 4514850 h 5915025"/>
              <a:gd name="connsiteX5" fmla="*/ 1666875 w 1676400"/>
              <a:gd name="connsiteY5" fmla="*/ 5915025 h 5915025"/>
              <a:gd name="connsiteX6" fmla="*/ 1676400 w 1676400"/>
              <a:gd name="connsiteY6" fmla="*/ 0 h 5915025"/>
              <a:gd name="connsiteX7" fmla="*/ 609600 w 1676400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5915025"/>
              <a:gd name="connsiteX1" fmla="*/ 142875 w 1819275"/>
              <a:gd name="connsiteY1" fmla="*/ 714375 h 5915025"/>
              <a:gd name="connsiteX2" fmla="*/ 161925 w 1819275"/>
              <a:gd name="connsiteY2" fmla="*/ 1438275 h 5915025"/>
              <a:gd name="connsiteX3" fmla="*/ 1114425 w 1819275"/>
              <a:gd name="connsiteY3" fmla="*/ 3086100 h 5915025"/>
              <a:gd name="connsiteX4" fmla="*/ 876300 w 1819275"/>
              <a:gd name="connsiteY4" fmla="*/ 4514850 h 5915025"/>
              <a:gd name="connsiteX5" fmla="*/ 1809750 w 1819275"/>
              <a:gd name="connsiteY5" fmla="*/ 5915025 h 5915025"/>
              <a:gd name="connsiteX6" fmla="*/ 1819275 w 1819275"/>
              <a:gd name="connsiteY6" fmla="*/ 0 h 5915025"/>
              <a:gd name="connsiteX7" fmla="*/ 752475 w 1819275"/>
              <a:gd name="connsiteY7" fmla="*/ 0 h 5915025"/>
              <a:gd name="connsiteX0" fmla="*/ 752475 w 1819275"/>
              <a:gd name="connsiteY0" fmla="*/ 0 h 6667500"/>
              <a:gd name="connsiteX1" fmla="*/ 142875 w 1819275"/>
              <a:gd name="connsiteY1" fmla="*/ 714375 h 6667500"/>
              <a:gd name="connsiteX2" fmla="*/ 161925 w 1819275"/>
              <a:gd name="connsiteY2" fmla="*/ 1438275 h 6667500"/>
              <a:gd name="connsiteX3" fmla="*/ 1114425 w 1819275"/>
              <a:gd name="connsiteY3" fmla="*/ 3086100 h 6667500"/>
              <a:gd name="connsiteX4" fmla="*/ 876300 w 1819275"/>
              <a:gd name="connsiteY4" fmla="*/ 4514850 h 6667500"/>
              <a:gd name="connsiteX5" fmla="*/ 1809750 w 1819275"/>
              <a:gd name="connsiteY5" fmla="*/ 5915025 h 6667500"/>
              <a:gd name="connsiteX6" fmla="*/ 1819275 w 1819275"/>
              <a:gd name="connsiteY6" fmla="*/ 0 h 6667500"/>
              <a:gd name="connsiteX7" fmla="*/ 752475 w 1819275"/>
              <a:gd name="connsiteY7" fmla="*/ 0 h 6667500"/>
              <a:gd name="connsiteX0" fmla="*/ 752475 w 1819275"/>
              <a:gd name="connsiteY0" fmla="*/ 0 h 6648220"/>
              <a:gd name="connsiteX1" fmla="*/ 142875 w 1819275"/>
              <a:gd name="connsiteY1" fmla="*/ 714375 h 6648220"/>
              <a:gd name="connsiteX2" fmla="*/ 161925 w 1819275"/>
              <a:gd name="connsiteY2" fmla="*/ 1438275 h 6648220"/>
              <a:gd name="connsiteX3" fmla="*/ 1114425 w 1819275"/>
              <a:gd name="connsiteY3" fmla="*/ 3086100 h 6648220"/>
              <a:gd name="connsiteX4" fmla="*/ 876300 w 1819275"/>
              <a:gd name="connsiteY4" fmla="*/ 4514850 h 6648220"/>
              <a:gd name="connsiteX5" fmla="*/ 1815258 w 1819275"/>
              <a:gd name="connsiteY5" fmla="*/ 5895745 h 6648220"/>
              <a:gd name="connsiteX6" fmla="*/ 1819275 w 1819275"/>
              <a:gd name="connsiteY6" fmla="*/ 0 h 6648220"/>
              <a:gd name="connsiteX7" fmla="*/ 752475 w 1819275"/>
              <a:gd name="connsiteY7" fmla="*/ 0 h 6648220"/>
              <a:gd name="connsiteX0" fmla="*/ 752475 w 1819275"/>
              <a:gd name="connsiteY0" fmla="*/ 0 h 6705140"/>
              <a:gd name="connsiteX1" fmla="*/ 142875 w 1819275"/>
              <a:gd name="connsiteY1" fmla="*/ 714375 h 6705140"/>
              <a:gd name="connsiteX2" fmla="*/ 161925 w 1819275"/>
              <a:gd name="connsiteY2" fmla="*/ 1438275 h 6705140"/>
              <a:gd name="connsiteX3" fmla="*/ 1114425 w 1819275"/>
              <a:gd name="connsiteY3" fmla="*/ 3086100 h 6705140"/>
              <a:gd name="connsiteX4" fmla="*/ 876300 w 1819275"/>
              <a:gd name="connsiteY4" fmla="*/ 4514850 h 6705140"/>
              <a:gd name="connsiteX5" fmla="*/ 1809750 w 1819275"/>
              <a:gd name="connsiteY5" fmla="*/ 5952665 h 6705140"/>
              <a:gd name="connsiteX6" fmla="*/ 1819275 w 1819275"/>
              <a:gd name="connsiteY6" fmla="*/ 0 h 6705140"/>
              <a:gd name="connsiteX7" fmla="*/ 752475 w 1819275"/>
              <a:gd name="connsiteY7" fmla="*/ 0 h 6705140"/>
              <a:gd name="connsiteX0" fmla="*/ 752475 w 1819275"/>
              <a:gd name="connsiteY0" fmla="*/ 0 h 5952665"/>
              <a:gd name="connsiteX1" fmla="*/ 142875 w 1819275"/>
              <a:gd name="connsiteY1" fmla="*/ 714375 h 5952665"/>
              <a:gd name="connsiteX2" fmla="*/ 161925 w 1819275"/>
              <a:gd name="connsiteY2" fmla="*/ 1438275 h 5952665"/>
              <a:gd name="connsiteX3" fmla="*/ 1114425 w 1819275"/>
              <a:gd name="connsiteY3" fmla="*/ 3086100 h 5952665"/>
              <a:gd name="connsiteX4" fmla="*/ 876300 w 1819275"/>
              <a:gd name="connsiteY4" fmla="*/ 4514850 h 5952665"/>
              <a:gd name="connsiteX5" fmla="*/ 1809750 w 1819275"/>
              <a:gd name="connsiteY5" fmla="*/ 5952665 h 5952665"/>
              <a:gd name="connsiteX6" fmla="*/ 1819275 w 1819275"/>
              <a:gd name="connsiteY6" fmla="*/ 0 h 5952665"/>
              <a:gd name="connsiteX7" fmla="*/ 752475 w 1819275"/>
              <a:gd name="connsiteY7" fmla="*/ 0 h 5952665"/>
              <a:gd name="connsiteX0" fmla="*/ 752475 w 1819275"/>
              <a:gd name="connsiteY0" fmla="*/ 0 h 5922369"/>
              <a:gd name="connsiteX1" fmla="*/ 142875 w 1819275"/>
              <a:gd name="connsiteY1" fmla="*/ 714375 h 5922369"/>
              <a:gd name="connsiteX2" fmla="*/ 161925 w 1819275"/>
              <a:gd name="connsiteY2" fmla="*/ 1438275 h 5922369"/>
              <a:gd name="connsiteX3" fmla="*/ 1114425 w 1819275"/>
              <a:gd name="connsiteY3" fmla="*/ 3086100 h 5922369"/>
              <a:gd name="connsiteX4" fmla="*/ 876300 w 1819275"/>
              <a:gd name="connsiteY4" fmla="*/ 4514850 h 5922369"/>
              <a:gd name="connsiteX5" fmla="*/ 1804242 w 1819275"/>
              <a:gd name="connsiteY5" fmla="*/ 5922369 h 5922369"/>
              <a:gd name="connsiteX6" fmla="*/ 1819275 w 1819275"/>
              <a:gd name="connsiteY6" fmla="*/ 0 h 5922369"/>
              <a:gd name="connsiteX7" fmla="*/ 752475 w 1819275"/>
              <a:gd name="connsiteY7" fmla="*/ 0 h 5922369"/>
              <a:gd name="connsiteX0" fmla="*/ 752934 w 1819734"/>
              <a:gd name="connsiteY0" fmla="*/ 0 h 5922369"/>
              <a:gd name="connsiteX1" fmla="*/ 143334 w 1819734"/>
              <a:gd name="connsiteY1" fmla="*/ 714375 h 5922369"/>
              <a:gd name="connsiteX2" fmla="*/ 162384 w 1819734"/>
              <a:gd name="connsiteY2" fmla="*/ 1438275 h 5922369"/>
              <a:gd name="connsiteX3" fmla="*/ 1117638 w 1819734"/>
              <a:gd name="connsiteY3" fmla="*/ 3392736 h 5922369"/>
              <a:gd name="connsiteX4" fmla="*/ 876759 w 1819734"/>
              <a:gd name="connsiteY4" fmla="*/ 4514850 h 5922369"/>
              <a:gd name="connsiteX5" fmla="*/ 1804701 w 1819734"/>
              <a:gd name="connsiteY5" fmla="*/ 5922369 h 5922369"/>
              <a:gd name="connsiteX6" fmla="*/ 1819734 w 1819734"/>
              <a:gd name="connsiteY6" fmla="*/ 0 h 5922369"/>
              <a:gd name="connsiteX7" fmla="*/ 752934 w 1819734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755688 w 1822488"/>
              <a:gd name="connsiteY0" fmla="*/ 0 h 5922369"/>
              <a:gd name="connsiteX1" fmla="*/ 146088 w 1822488"/>
              <a:gd name="connsiteY1" fmla="*/ 714375 h 5922369"/>
              <a:gd name="connsiteX2" fmla="*/ 165138 w 1822488"/>
              <a:gd name="connsiteY2" fmla="*/ 1438275 h 5922369"/>
              <a:gd name="connsiteX3" fmla="*/ 1136917 w 1822488"/>
              <a:gd name="connsiteY3" fmla="*/ 3389982 h 5922369"/>
              <a:gd name="connsiteX4" fmla="*/ 879513 w 1822488"/>
              <a:gd name="connsiteY4" fmla="*/ 4514850 h 5922369"/>
              <a:gd name="connsiteX5" fmla="*/ 1807455 w 1822488"/>
              <a:gd name="connsiteY5" fmla="*/ 5922369 h 5922369"/>
              <a:gd name="connsiteX6" fmla="*/ 1822488 w 1822488"/>
              <a:gd name="connsiteY6" fmla="*/ 0 h 5922369"/>
              <a:gd name="connsiteX7" fmla="*/ 755688 w 1822488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896153 w 1962953"/>
              <a:gd name="connsiteY0" fmla="*/ 0 h 5922369"/>
              <a:gd name="connsiteX1" fmla="*/ 286553 w 1962953"/>
              <a:gd name="connsiteY1" fmla="*/ 714375 h 5922369"/>
              <a:gd name="connsiteX2" fmla="*/ 305603 w 1962953"/>
              <a:gd name="connsiteY2" fmla="*/ 1438275 h 5922369"/>
              <a:gd name="connsiteX3" fmla="*/ 1277382 w 1962953"/>
              <a:gd name="connsiteY3" fmla="*/ 3389982 h 5922369"/>
              <a:gd name="connsiteX4" fmla="*/ 1019978 w 1962953"/>
              <a:gd name="connsiteY4" fmla="*/ 4514850 h 5922369"/>
              <a:gd name="connsiteX5" fmla="*/ 1947920 w 1962953"/>
              <a:gd name="connsiteY5" fmla="*/ 5922369 h 5922369"/>
              <a:gd name="connsiteX6" fmla="*/ 1962953 w 1962953"/>
              <a:gd name="connsiteY6" fmla="*/ 0 h 5922369"/>
              <a:gd name="connsiteX7" fmla="*/ 896153 w 1962953"/>
              <a:gd name="connsiteY7" fmla="*/ 0 h 5922369"/>
              <a:gd name="connsiteX0" fmla="*/ 772290 w 1839090"/>
              <a:gd name="connsiteY0" fmla="*/ 0 h 5922369"/>
              <a:gd name="connsiteX1" fmla="*/ 128721 w 1839090"/>
              <a:gd name="connsiteY1" fmla="*/ 747426 h 5922369"/>
              <a:gd name="connsiteX2" fmla="*/ 181740 w 1839090"/>
              <a:gd name="connsiteY2" fmla="*/ 1438275 h 5922369"/>
              <a:gd name="connsiteX3" fmla="*/ 1153519 w 1839090"/>
              <a:gd name="connsiteY3" fmla="*/ 3389982 h 5922369"/>
              <a:gd name="connsiteX4" fmla="*/ 896115 w 1839090"/>
              <a:gd name="connsiteY4" fmla="*/ 4514850 h 5922369"/>
              <a:gd name="connsiteX5" fmla="*/ 1824057 w 1839090"/>
              <a:gd name="connsiteY5" fmla="*/ 5922369 h 5922369"/>
              <a:gd name="connsiteX6" fmla="*/ 1839090 w 1839090"/>
              <a:gd name="connsiteY6" fmla="*/ 0 h 5922369"/>
              <a:gd name="connsiteX7" fmla="*/ 772290 w 1839090"/>
              <a:gd name="connsiteY7" fmla="*/ 0 h 5922369"/>
              <a:gd name="connsiteX0" fmla="*/ 775044 w 1841844"/>
              <a:gd name="connsiteY0" fmla="*/ 0 h 5922369"/>
              <a:gd name="connsiteX1" fmla="*/ 131475 w 1841844"/>
              <a:gd name="connsiteY1" fmla="*/ 747426 h 5922369"/>
              <a:gd name="connsiteX2" fmla="*/ 184494 w 1841844"/>
              <a:gd name="connsiteY2" fmla="*/ 1438275 h 5922369"/>
              <a:gd name="connsiteX3" fmla="*/ 1156273 w 1841844"/>
              <a:gd name="connsiteY3" fmla="*/ 3389982 h 5922369"/>
              <a:gd name="connsiteX4" fmla="*/ 898869 w 1841844"/>
              <a:gd name="connsiteY4" fmla="*/ 4514850 h 5922369"/>
              <a:gd name="connsiteX5" fmla="*/ 1826811 w 1841844"/>
              <a:gd name="connsiteY5" fmla="*/ 5922369 h 5922369"/>
              <a:gd name="connsiteX6" fmla="*/ 1841844 w 1841844"/>
              <a:gd name="connsiteY6" fmla="*/ 0 h 5922369"/>
              <a:gd name="connsiteX7" fmla="*/ 775044 w 1841844"/>
              <a:gd name="connsiteY7" fmla="*/ 0 h 5922369"/>
              <a:gd name="connsiteX0" fmla="*/ 830205 w 1897005"/>
              <a:gd name="connsiteY0" fmla="*/ 0 h 5922369"/>
              <a:gd name="connsiteX1" fmla="*/ 186636 w 1897005"/>
              <a:gd name="connsiteY1" fmla="*/ 747426 h 5922369"/>
              <a:gd name="connsiteX2" fmla="*/ 239655 w 1897005"/>
              <a:gd name="connsiteY2" fmla="*/ 1438275 h 5922369"/>
              <a:gd name="connsiteX3" fmla="*/ 1211434 w 1897005"/>
              <a:gd name="connsiteY3" fmla="*/ 3389982 h 5922369"/>
              <a:gd name="connsiteX4" fmla="*/ 954030 w 1897005"/>
              <a:gd name="connsiteY4" fmla="*/ 4514850 h 5922369"/>
              <a:gd name="connsiteX5" fmla="*/ 1881972 w 1897005"/>
              <a:gd name="connsiteY5" fmla="*/ 5922369 h 5922369"/>
              <a:gd name="connsiteX6" fmla="*/ 1897005 w 1897005"/>
              <a:gd name="connsiteY6" fmla="*/ 0 h 5922369"/>
              <a:gd name="connsiteX7" fmla="*/ 830205 w 1897005"/>
              <a:gd name="connsiteY7" fmla="*/ 0 h 5922369"/>
              <a:gd name="connsiteX0" fmla="*/ 719654 w 1786454"/>
              <a:gd name="connsiteY0" fmla="*/ 0 h 5922369"/>
              <a:gd name="connsiteX1" fmla="*/ 76085 w 1786454"/>
              <a:gd name="connsiteY1" fmla="*/ 747426 h 5922369"/>
              <a:gd name="connsiteX2" fmla="*/ 263143 w 1786454"/>
              <a:gd name="connsiteY2" fmla="*/ 1560379 h 5922369"/>
              <a:gd name="connsiteX3" fmla="*/ 1100883 w 1786454"/>
              <a:gd name="connsiteY3" fmla="*/ 3389982 h 5922369"/>
              <a:gd name="connsiteX4" fmla="*/ 843479 w 1786454"/>
              <a:gd name="connsiteY4" fmla="*/ 4514850 h 5922369"/>
              <a:gd name="connsiteX5" fmla="*/ 1771421 w 1786454"/>
              <a:gd name="connsiteY5" fmla="*/ 5922369 h 5922369"/>
              <a:gd name="connsiteX6" fmla="*/ 1786454 w 1786454"/>
              <a:gd name="connsiteY6" fmla="*/ 0 h 5922369"/>
              <a:gd name="connsiteX7" fmla="*/ 719654 w 1786454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57747 w 1924547"/>
              <a:gd name="connsiteY0" fmla="*/ 0 h 5922369"/>
              <a:gd name="connsiteX1" fmla="*/ 214178 w 1924547"/>
              <a:gd name="connsiteY1" fmla="*/ 747426 h 5922369"/>
              <a:gd name="connsiteX2" fmla="*/ 401236 w 1924547"/>
              <a:gd name="connsiteY2" fmla="*/ 1560379 h 5922369"/>
              <a:gd name="connsiteX3" fmla="*/ 1238976 w 1924547"/>
              <a:gd name="connsiteY3" fmla="*/ 3389982 h 5922369"/>
              <a:gd name="connsiteX4" fmla="*/ 981572 w 1924547"/>
              <a:gd name="connsiteY4" fmla="*/ 4514850 h 5922369"/>
              <a:gd name="connsiteX5" fmla="*/ 1909514 w 1924547"/>
              <a:gd name="connsiteY5" fmla="*/ 5922369 h 5922369"/>
              <a:gd name="connsiteX6" fmla="*/ 1924547 w 1924547"/>
              <a:gd name="connsiteY6" fmla="*/ 0 h 5922369"/>
              <a:gd name="connsiteX7" fmla="*/ 857747 w 1924547"/>
              <a:gd name="connsiteY7" fmla="*/ 0 h 5922369"/>
              <a:gd name="connsiteX0" fmla="*/ 802663 w 1869463"/>
              <a:gd name="connsiteY0" fmla="*/ 0 h 5922369"/>
              <a:gd name="connsiteX1" fmla="*/ 159094 w 1869463"/>
              <a:gd name="connsiteY1" fmla="*/ 747426 h 5922369"/>
              <a:gd name="connsiteX2" fmla="*/ 346152 w 1869463"/>
              <a:gd name="connsiteY2" fmla="*/ 1560379 h 5922369"/>
              <a:gd name="connsiteX3" fmla="*/ 1183892 w 1869463"/>
              <a:gd name="connsiteY3" fmla="*/ 3389982 h 5922369"/>
              <a:gd name="connsiteX4" fmla="*/ 926488 w 1869463"/>
              <a:gd name="connsiteY4" fmla="*/ 4514850 h 5922369"/>
              <a:gd name="connsiteX5" fmla="*/ 1854430 w 1869463"/>
              <a:gd name="connsiteY5" fmla="*/ 5922369 h 5922369"/>
              <a:gd name="connsiteX6" fmla="*/ 1869463 w 1869463"/>
              <a:gd name="connsiteY6" fmla="*/ 0 h 5922369"/>
              <a:gd name="connsiteX7" fmla="*/ 802663 w 1869463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36000 w 1902800"/>
              <a:gd name="connsiteY0" fmla="*/ 0 h 5922369"/>
              <a:gd name="connsiteX1" fmla="*/ 192431 w 1902800"/>
              <a:gd name="connsiteY1" fmla="*/ 747426 h 5922369"/>
              <a:gd name="connsiteX2" fmla="*/ 346152 w 1902800"/>
              <a:gd name="connsiteY2" fmla="*/ 1543710 h 5922369"/>
              <a:gd name="connsiteX3" fmla="*/ 1217229 w 1902800"/>
              <a:gd name="connsiteY3" fmla="*/ 3389982 h 5922369"/>
              <a:gd name="connsiteX4" fmla="*/ 959825 w 1902800"/>
              <a:gd name="connsiteY4" fmla="*/ 4514850 h 5922369"/>
              <a:gd name="connsiteX5" fmla="*/ 1887767 w 1902800"/>
              <a:gd name="connsiteY5" fmla="*/ 5922369 h 5922369"/>
              <a:gd name="connsiteX6" fmla="*/ 1902800 w 1902800"/>
              <a:gd name="connsiteY6" fmla="*/ 0 h 5922369"/>
              <a:gd name="connsiteX7" fmla="*/ 836000 w 1902800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2369"/>
              <a:gd name="connsiteX1" fmla="*/ 221006 w 1931375"/>
              <a:gd name="connsiteY1" fmla="*/ 747426 h 5922369"/>
              <a:gd name="connsiteX2" fmla="*/ 346152 w 1931375"/>
              <a:gd name="connsiteY2" fmla="*/ 1505610 h 5922369"/>
              <a:gd name="connsiteX3" fmla="*/ 1245804 w 1931375"/>
              <a:gd name="connsiteY3" fmla="*/ 3389982 h 5922369"/>
              <a:gd name="connsiteX4" fmla="*/ 988400 w 1931375"/>
              <a:gd name="connsiteY4" fmla="*/ 4514850 h 5922369"/>
              <a:gd name="connsiteX5" fmla="*/ 1916342 w 1931375"/>
              <a:gd name="connsiteY5" fmla="*/ 5922369 h 5922369"/>
              <a:gd name="connsiteX6" fmla="*/ 1931375 w 1931375"/>
              <a:gd name="connsiteY6" fmla="*/ 0 h 5922369"/>
              <a:gd name="connsiteX7" fmla="*/ 864575 w 1931375"/>
              <a:gd name="connsiteY7" fmla="*/ 0 h 5922369"/>
              <a:gd name="connsiteX0" fmla="*/ 864575 w 1931375"/>
              <a:gd name="connsiteY0" fmla="*/ 0 h 5924750"/>
              <a:gd name="connsiteX1" fmla="*/ 221006 w 1931375"/>
              <a:gd name="connsiteY1" fmla="*/ 747426 h 5924750"/>
              <a:gd name="connsiteX2" fmla="*/ 346152 w 1931375"/>
              <a:gd name="connsiteY2" fmla="*/ 1505610 h 5924750"/>
              <a:gd name="connsiteX3" fmla="*/ 1245804 w 1931375"/>
              <a:gd name="connsiteY3" fmla="*/ 3389982 h 5924750"/>
              <a:gd name="connsiteX4" fmla="*/ 988400 w 1931375"/>
              <a:gd name="connsiteY4" fmla="*/ 4514850 h 5924750"/>
              <a:gd name="connsiteX5" fmla="*/ 1930630 w 1931375"/>
              <a:gd name="connsiteY5" fmla="*/ 5924750 h 5924750"/>
              <a:gd name="connsiteX6" fmla="*/ 1931375 w 1931375"/>
              <a:gd name="connsiteY6" fmla="*/ 0 h 5924750"/>
              <a:gd name="connsiteX7" fmla="*/ 864575 w 1931375"/>
              <a:gd name="connsiteY7" fmla="*/ 0 h 592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375" h="5924750">
                <a:moveTo>
                  <a:pt x="864575" y="0"/>
                </a:moveTo>
                <a:cubicBezTo>
                  <a:pt x="711869" y="153950"/>
                  <a:pt x="355035" y="586979"/>
                  <a:pt x="221006" y="747426"/>
                </a:cubicBezTo>
                <a:cubicBezTo>
                  <a:pt x="86977" y="907873"/>
                  <a:pt x="0" y="1201976"/>
                  <a:pt x="346152" y="1505610"/>
                </a:cubicBezTo>
                <a:cubicBezTo>
                  <a:pt x="759156" y="1853434"/>
                  <a:pt x="1259322" y="2702395"/>
                  <a:pt x="1245804" y="3389982"/>
                </a:cubicBezTo>
                <a:cubicBezTo>
                  <a:pt x="1200843" y="4035078"/>
                  <a:pt x="1155254" y="4073497"/>
                  <a:pt x="988400" y="4514850"/>
                </a:cubicBezTo>
                <a:cubicBezTo>
                  <a:pt x="618440" y="5176871"/>
                  <a:pt x="1341974" y="5568194"/>
                  <a:pt x="1930630" y="5924750"/>
                </a:cubicBezTo>
                <a:cubicBezTo>
                  <a:pt x="1930878" y="3949833"/>
                  <a:pt x="1931127" y="1974917"/>
                  <a:pt x="1931375" y="0"/>
                </a:cubicBezTo>
                <a:lnTo>
                  <a:pt x="864575" y="0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81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21000000"/>
            </a:lightRig>
          </a:scene3d>
          <a:sp3d extrusionH="76200"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ltGray">
          <a:xfrm>
            <a:off x="742950" y="4468531"/>
            <a:ext cx="8401050" cy="1254407"/>
          </a:xfrm>
          <a:custGeom>
            <a:avLst/>
            <a:gdLst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657975 w 8420100"/>
              <a:gd name="connsiteY3" fmla="*/ 8572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0 w 8420100"/>
              <a:gd name="connsiteY0" fmla="*/ 1343025 h 1352550"/>
              <a:gd name="connsiteX1" fmla="*/ 1533525 w 8420100"/>
              <a:gd name="connsiteY1" fmla="*/ 428625 h 1352550"/>
              <a:gd name="connsiteX2" fmla="*/ 3810000 w 8420100"/>
              <a:gd name="connsiteY2" fmla="*/ 914400 h 1352550"/>
              <a:gd name="connsiteX3" fmla="*/ 6257925 w 8420100"/>
              <a:gd name="connsiteY3" fmla="*/ 333375 h 1352550"/>
              <a:gd name="connsiteX4" fmla="*/ 7286625 w 8420100"/>
              <a:gd name="connsiteY4" fmla="*/ 0 h 1352550"/>
              <a:gd name="connsiteX5" fmla="*/ 8420100 w 8420100"/>
              <a:gd name="connsiteY5" fmla="*/ 885825 h 1352550"/>
              <a:gd name="connsiteX6" fmla="*/ 8410575 w 8420100"/>
              <a:gd name="connsiteY6" fmla="*/ 1352550 h 1352550"/>
              <a:gd name="connsiteX7" fmla="*/ 0 w 8420100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343025 h 1352550"/>
              <a:gd name="connsiteX1" fmla="*/ 2679700 w 9566275"/>
              <a:gd name="connsiteY1" fmla="*/ 428625 h 1352550"/>
              <a:gd name="connsiteX2" fmla="*/ 4956175 w 9566275"/>
              <a:gd name="connsiteY2" fmla="*/ 914400 h 1352550"/>
              <a:gd name="connsiteX3" fmla="*/ 7404100 w 9566275"/>
              <a:gd name="connsiteY3" fmla="*/ 333375 h 1352550"/>
              <a:gd name="connsiteX4" fmla="*/ 8432800 w 9566275"/>
              <a:gd name="connsiteY4" fmla="*/ 0 h 1352550"/>
              <a:gd name="connsiteX5" fmla="*/ 9566275 w 9566275"/>
              <a:gd name="connsiteY5" fmla="*/ 885825 h 1352550"/>
              <a:gd name="connsiteX6" fmla="*/ 9556750 w 9566275"/>
              <a:gd name="connsiteY6" fmla="*/ 1352550 h 1352550"/>
              <a:gd name="connsiteX7" fmla="*/ 1146175 w 9566275"/>
              <a:gd name="connsiteY7" fmla="*/ 1343025 h 1352550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35100 h 1444625"/>
              <a:gd name="connsiteX1" fmla="*/ 2679700 w 9566275"/>
              <a:gd name="connsiteY1" fmla="*/ 520700 h 1444625"/>
              <a:gd name="connsiteX2" fmla="*/ 4956175 w 9566275"/>
              <a:gd name="connsiteY2" fmla="*/ 1006475 h 1444625"/>
              <a:gd name="connsiteX3" fmla="*/ 7404100 w 9566275"/>
              <a:gd name="connsiteY3" fmla="*/ 425450 h 1444625"/>
              <a:gd name="connsiteX4" fmla="*/ 8432800 w 9566275"/>
              <a:gd name="connsiteY4" fmla="*/ 92075 h 1444625"/>
              <a:gd name="connsiteX5" fmla="*/ 9566275 w 9566275"/>
              <a:gd name="connsiteY5" fmla="*/ 977900 h 1444625"/>
              <a:gd name="connsiteX6" fmla="*/ 9556750 w 9566275"/>
              <a:gd name="connsiteY6" fmla="*/ 1444625 h 1444625"/>
              <a:gd name="connsiteX7" fmla="*/ 1146175 w 9566275"/>
              <a:gd name="connsiteY7" fmla="*/ 1435100 h 1444625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56175 w 9566275"/>
              <a:gd name="connsiteY2" fmla="*/ 1013133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41758 h 1451283"/>
              <a:gd name="connsiteX1" fmla="*/ 2679700 w 9566275"/>
              <a:gd name="connsiteY1" fmla="*/ 527358 h 1451283"/>
              <a:gd name="connsiteX2" fmla="*/ 4932501 w 9566275"/>
              <a:gd name="connsiteY2" fmla="*/ 1001296 h 1451283"/>
              <a:gd name="connsiteX3" fmla="*/ 7404100 w 9566275"/>
              <a:gd name="connsiteY3" fmla="*/ 432108 h 1451283"/>
              <a:gd name="connsiteX4" fmla="*/ 8432800 w 9566275"/>
              <a:gd name="connsiteY4" fmla="*/ 98733 h 1451283"/>
              <a:gd name="connsiteX5" fmla="*/ 9566275 w 9566275"/>
              <a:gd name="connsiteY5" fmla="*/ 984558 h 1451283"/>
              <a:gd name="connsiteX6" fmla="*/ 9556750 w 9566275"/>
              <a:gd name="connsiteY6" fmla="*/ 1451283 h 1451283"/>
              <a:gd name="connsiteX7" fmla="*/ 1146175 w 9566275"/>
              <a:gd name="connsiteY7" fmla="*/ 1441758 h 1451283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28441 h 1437966"/>
              <a:gd name="connsiteX1" fmla="*/ 2679700 w 9566275"/>
              <a:gd name="connsiteY1" fmla="*/ 514041 h 1437966"/>
              <a:gd name="connsiteX2" fmla="*/ 4932501 w 9566275"/>
              <a:gd name="connsiteY2" fmla="*/ 987979 h 1437966"/>
              <a:gd name="connsiteX3" fmla="*/ 7404100 w 9566275"/>
              <a:gd name="connsiteY3" fmla="*/ 418791 h 1437966"/>
              <a:gd name="connsiteX4" fmla="*/ 8432800 w 9566275"/>
              <a:gd name="connsiteY4" fmla="*/ 85416 h 1437966"/>
              <a:gd name="connsiteX5" fmla="*/ 9566275 w 9566275"/>
              <a:gd name="connsiteY5" fmla="*/ 971241 h 1437966"/>
              <a:gd name="connsiteX6" fmla="*/ 9556750 w 9566275"/>
              <a:gd name="connsiteY6" fmla="*/ 1437966 h 1437966"/>
              <a:gd name="connsiteX7" fmla="*/ 1146175 w 9566275"/>
              <a:gd name="connsiteY7" fmla="*/ 1428441 h 1437966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404100 w 9566275"/>
              <a:gd name="connsiteY3" fmla="*/ 487593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7243 h 1506768"/>
              <a:gd name="connsiteX1" fmla="*/ 2679700 w 9566275"/>
              <a:gd name="connsiteY1" fmla="*/ 582843 h 1506768"/>
              <a:gd name="connsiteX2" fmla="*/ 4932501 w 9566275"/>
              <a:gd name="connsiteY2" fmla="*/ 1056781 h 1506768"/>
              <a:gd name="connsiteX3" fmla="*/ 7377467 w 9566275"/>
              <a:gd name="connsiteY3" fmla="*/ 455781 h 1506768"/>
              <a:gd name="connsiteX4" fmla="*/ 8432800 w 9566275"/>
              <a:gd name="connsiteY4" fmla="*/ 154218 h 1506768"/>
              <a:gd name="connsiteX5" fmla="*/ 9566275 w 9566275"/>
              <a:gd name="connsiteY5" fmla="*/ 1040043 h 1506768"/>
              <a:gd name="connsiteX6" fmla="*/ 9556750 w 9566275"/>
              <a:gd name="connsiteY6" fmla="*/ 1506768 h 1506768"/>
              <a:gd name="connsiteX7" fmla="*/ 1146175 w 9566275"/>
              <a:gd name="connsiteY7" fmla="*/ 1497243 h 150676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77467 w 9566275"/>
              <a:gd name="connsiteY3" fmla="*/ 454301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79700 w 9566275"/>
              <a:gd name="connsiteY1" fmla="*/ 58136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1146175 w 9566275"/>
              <a:gd name="connsiteY0" fmla="*/ 1495763 h 1505288"/>
              <a:gd name="connsiteX1" fmla="*/ 2690057 w 9566275"/>
              <a:gd name="connsiteY1" fmla="*/ 582843 h 1505288"/>
              <a:gd name="connsiteX2" fmla="*/ 4932501 w 9566275"/>
              <a:gd name="connsiteY2" fmla="*/ 1055301 h 1505288"/>
              <a:gd name="connsiteX3" fmla="*/ 7336038 w 9566275"/>
              <a:gd name="connsiteY3" fmla="*/ 480934 h 1505288"/>
              <a:gd name="connsiteX4" fmla="*/ 8432800 w 9566275"/>
              <a:gd name="connsiteY4" fmla="*/ 152738 h 1505288"/>
              <a:gd name="connsiteX5" fmla="*/ 9566275 w 9566275"/>
              <a:gd name="connsiteY5" fmla="*/ 1038563 h 1505288"/>
              <a:gd name="connsiteX6" fmla="*/ 9556750 w 9566275"/>
              <a:gd name="connsiteY6" fmla="*/ 1505288 h 1505288"/>
              <a:gd name="connsiteX7" fmla="*/ 1146175 w 9566275"/>
              <a:gd name="connsiteY7" fmla="*/ 1495763 h 1505288"/>
              <a:gd name="connsiteX0" fmla="*/ 0 w 8420100"/>
              <a:gd name="connsiteY0" fmla="*/ 1495763 h 1505288"/>
              <a:gd name="connsiteX1" fmla="*/ 1543882 w 8420100"/>
              <a:gd name="connsiteY1" fmla="*/ 582843 h 1505288"/>
              <a:gd name="connsiteX2" fmla="*/ 3786326 w 8420100"/>
              <a:gd name="connsiteY2" fmla="*/ 1055301 h 1505288"/>
              <a:gd name="connsiteX3" fmla="*/ 6189863 w 8420100"/>
              <a:gd name="connsiteY3" fmla="*/ 480934 h 1505288"/>
              <a:gd name="connsiteX4" fmla="*/ 7286625 w 8420100"/>
              <a:gd name="connsiteY4" fmla="*/ 152738 h 1505288"/>
              <a:gd name="connsiteX5" fmla="*/ 8420100 w 8420100"/>
              <a:gd name="connsiteY5" fmla="*/ 1038563 h 1505288"/>
              <a:gd name="connsiteX6" fmla="*/ 8410575 w 8420100"/>
              <a:gd name="connsiteY6" fmla="*/ 1505288 h 1505288"/>
              <a:gd name="connsiteX7" fmla="*/ 0 w 8420100"/>
              <a:gd name="connsiteY7" fmla="*/ 1495763 h 150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0100" h="1505288">
                <a:moveTo>
                  <a:pt x="0" y="1495763"/>
                </a:moveTo>
                <a:cubicBezTo>
                  <a:pt x="697865" y="716936"/>
                  <a:pt x="976451" y="306325"/>
                  <a:pt x="1543882" y="582843"/>
                </a:cubicBezTo>
                <a:cubicBezTo>
                  <a:pt x="2111313" y="859361"/>
                  <a:pt x="3010270" y="1072039"/>
                  <a:pt x="3786326" y="1055301"/>
                </a:cubicBezTo>
                <a:cubicBezTo>
                  <a:pt x="5170502" y="1056318"/>
                  <a:pt x="5860233" y="655035"/>
                  <a:pt x="6189863" y="480934"/>
                </a:cubicBezTo>
                <a:cubicBezTo>
                  <a:pt x="6499519" y="354920"/>
                  <a:pt x="6830089" y="0"/>
                  <a:pt x="7286625" y="152738"/>
                </a:cubicBezTo>
                <a:cubicBezTo>
                  <a:pt x="7626412" y="253910"/>
                  <a:pt x="8232035" y="841250"/>
                  <a:pt x="8420100" y="1038563"/>
                </a:cubicBezTo>
                <a:lnTo>
                  <a:pt x="8410575" y="1505288"/>
                </a:lnTo>
                <a:lnTo>
                  <a:pt x="0" y="1495763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>
              <a:rot lat="0" lon="0" rev="7800000"/>
            </a:lightRig>
          </a:scene3d>
          <a:sp3d>
            <a:bevelT w="101600" h="12700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ltGray">
          <a:xfrm>
            <a:off x="0" y="541020"/>
            <a:ext cx="1839834" cy="5167313"/>
          </a:xfrm>
          <a:custGeom>
            <a:avLst/>
            <a:gdLst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0 h 6200775"/>
              <a:gd name="connsiteX1" fmla="*/ 990600 w 1304925"/>
              <a:gd name="connsiteY1" fmla="*/ 1381125 h 6200775"/>
              <a:gd name="connsiteX2" fmla="*/ 533400 w 1304925"/>
              <a:gd name="connsiteY2" fmla="*/ 2781300 h 6200775"/>
              <a:gd name="connsiteX3" fmla="*/ 1304925 w 1304925"/>
              <a:gd name="connsiteY3" fmla="*/ 4705350 h 6200775"/>
              <a:gd name="connsiteX4" fmla="*/ 428625 w 1304925"/>
              <a:gd name="connsiteY4" fmla="*/ 6200775 h 6200775"/>
              <a:gd name="connsiteX5" fmla="*/ 0 w 1304925"/>
              <a:gd name="connsiteY5" fmla="*/ 6200775 h 6200775"/>
              <a:gd name="connsiteX6" fmla="*/ 9525 w 1304925"/>
              <a:gd name="connsiteY6" fmla="*/ 0 h 6200775"/>
              <a:gd name="connsiteX0" fmla="*/ 9525 w 1304925"/>
              <a:gd name="connsiteY0" fmla="*/ 803275 h 7004050"/>
              <a:gd name="connsiteX1" fmla="*/ 990600 w 1304925"/>
              <a:gd name="connsiteY1" fmla="*/ 2184400 h 7004050"/>
              <a:gd name="connsiteX2" fmla="*/ 533400 w 1304925"/>
              <a:gd name="connsiteY2" fmla="*/ 3584575 h 7004050"/>
              <a:gd name="connsiteX3" fmla="*/ 1304925 w 1304925"/>
              <a:gd name="connsiteY3" fmla="*/ 5508625 h 7004050"/>
              <a:gd name="connsiteX4" fmla="*/ 428625 w 1304925"/>
              <a:gd name="connsiteY4" fmla="*/ 7004050 h 7004050"/>
              <a:gd name="connsiteX5" fmla="*/ 0 w 1304925"/>
              <a:gd name="connsiteY5" fmla="*/ 7004050 h 7004050"/>
              <a:gd name="connsiteX6" fmla="*/ 9525 w 1304925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5086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322387"/>
              <a:gd name="connsiteY0" fmla="*/ 803275 h 7004050"/>
              <a:gd name="connsiteX1" fmla="*/ 990600 w 1322387"/>
              <a:gd name="connsiteY1" fmla="*/ 2184400 h 7004050"/>
              <a:gd name="connsiteX2" fmla="*/ 533400 w 1322387"/>
              <a:gd name="connsiteY2" fmla="*/ 3584575 h 7004050"/>
              <a:gd name="connsiteX3" fmla="*/ 1304925 w 1322387"/>
              <a:gd name="connsiteY3" fmla="*/ 5432425 h 7004050"/>
              <a:gd name="connsiteX4" fmla="*/ 428625 w 1322387"/>
              <a:gd name="connsiteY4" fmla="*/ 7004050 h 7004050"/>
              <a:gd name="connsiteX5" fmla="*/ 0 w 1322387"/>
              <a:gd name="connsiteY5" fmla="*/ 7004050 h 7004050"/>
              <a:gd name="connsiteX6" fmla="*/ 9525 w 1322387"/>
              <a:gd name="connsiteY6" fmla="*/ 803275 h 7004050"/>
              <a:gd name="connsiteX0" fmla="*/ 9525 w 1773273"/>
              <a:gd name="connsiteY0" fmla="*/ 803275 h 7004050"/>
              <a:gd name="connsiteX1" fmla="*/ 990600 w 1773273"/>
              <a:gd name="connsiteY1" fmla="*/ 2184400 h 7004050"/>
              <a:gd name="connsiteX2" fmla="*/ 533400 w 1773273"/>
              <a:gd name="connsiteY2" fmla="*/ 3584575 h 7004050"/>
              <a:gd name="connsiteX3" fmla="*/ 1304925 w 1773273"/>
              <a:gd name="connsiteY3" fmla="*/ 5432425 h 7004050"/>
              <a:gd name="connsiteX4" fmla="*/ 428625 w 1773273"/>
              <a:gd name="connsiteY4" fmla="*/ 7004050 h 7004050"/>
              <a:gd name="connsiteX5" fmla="*/ 0 w 1773273"/>
              <a:gd name="connsiteY5" fmla="*/ 7004050 h 7004050"/>
              <a:gd name="connsiteX6" fmla="*/ 9525 w 1773273"/>
              <a:gd name="connsiteY6" fmla="*/ 803275 h 7004050"/>
              <a:gd name="connsiteX0" fmla="*/ 9525 w 1742396"/>
              <a:gd name="connsiteY0" fmla="*/ 803275 h 7004050"/>
              <a:gd name="connsiteX1" fmla="*/ 990600 w 1742396"/>
              <a:gd name="connsiteY1" fmla="*/ 2184400 h 7004050"/>
              <a:gd name="connsiteX2" fmla="*/ 533400 w 1742396"/>
              <a:gd name="connsiteY2" fmla="*/ 3584575 h 7004050"/>
              <a:gd name="connsiteX3" fmla="*/ 1274048 w 1742396"/>
              <a:gd name="connsiteY3" fmla="*/ 5446872 h 7004050"/>
              <a:gd name="connsiteX4" fmla="*/ 428625 w 1742396"/>
              <a:gd name="connsiteY4" fmla="*/ 7004050 h 7004050"/>
              <a:gd name="connsiteX5" fmla="*/ 0 w 1742396"/>
              <a:gd name="connsiteY5" fmla="*/ 7004050 h 7004050"/>
              <a:gd name="connsiteX6" fmla="*/ 9525 w 1742396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90600 w 1825395"/>
              <a:gd name="connsiteY1" fmla="*/ 2184400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400 w 1825395"/>
              <a:gd name="connsiteY2" fmla="*/ 3584575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3683 w 1825395"/>
              <a:gd name="connsiteY2" fmla="*/ 3626216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44164 w 1825395"/>
              <a:gd name="connsiteY2" fmla="*/ 3622958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803275 h 7004050"/>
              <a:gd name="connsiteX1" fmla="*/ 985784 w 1825395"/>
              <a:gd name="connsiteY1" fmla="*/ 2225049 h 7004050"/>
              <a:gd name="connsiteX2" fmla="*/ 537649 w 1825395"/>
              <a:gd name="connsiteY2" fmla="*/ 3660491 h 7004050"/>
              <a:gd name="connsiteX3" fmla="*/ 1274048 w 1825395"/>
              <a:gd name="connsiteY3" fmla="*/ 5446872 h 7004050"/>
              <a:gd name="connsiteX4" fmla="*/ 428625 w 1825395"/>
              <a:gd name="connsiteY4" fmla="*/ 7004050 h 7004050"/>
              <a:gd name="connsiteX5" fmla="*/ 0 w 1825395"/>
              <a:gd name="connsiteY5" fmla="*/ 7004050 h 7004050"/>
              <a:gd name="connsiteX6" fmla="*/ 9525 w 1825395"/>
              <a:gd name="connsiteY6" fmla="*/ 803275 h 7004050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25395"/>
              <a:gd name="connsiteY0" fmla="*/ 0 h 6200775"/>
              <a:gd name="connsiteX1" fmla="*/ 985784 w 1825395"/>
              <a:gd name="connsiteY1" fmla="*/ 1421774 h 6200775"/>
              <a:gd name="connsiteX2" fmla="*/ 537649 w 1825395"/>
              <a:gd name="connsiteY2" fmla="*/ 2857216 h 6200775"/>
              <a:gd name="connsiteX3" fmla="*/ 1274048 w 1825395"/>
              <a:gd name="connsiteY3" fmla="*/ 4643597 h 6200775"/>
              <a:gd name="connsiteX4" fmla="*/ 428625 w 1825395"/>
              <a:gd name="connsiteY4" fmla="*/ 6200775 h 6200775"/>
              <a:gd name="connsiteX5" fmla="*/ 0 w 1825395"/>
              <a:gd name="connsiteY5" fmla="*/ 6200775 h 6200775"/>
              <a:gd name="connsiteX6" fmla="*/ 9525 w 1825395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15870"/>
              <a:gd name="connsiteY0" fmla="*/ 0 h 6200775"/>
              <a:gd name="connsiteX1" fmla="*/ 985784 w 1815870"/>
              <a:gd name="connsiteY1" fmla="*/ 1421774 h 6200775"/>
              <a:gd name="connsiteX2" fmla="*/ 537649 w 1815870"/>
              <a:gd name="connsiteY2" fmla="*/ 2857216 h 6200775"/>
              <a:gd name="connsiteX3" fmla="*/ 1274048 w 1815870"/>
              <a:gd name="connsiteY3" fmla="*/ 4643597 h 6200775"/>
              <a:gd name="connsiteX4" fmla="*/ 428625 w 1815870"/>
              <a:gd name="connsiteY4" fmla="*/ 6200775 h 6200775"/>
              <a:gd name="connsiteX5" fmla="*/ 0 w 1815870"/>
              <a:gd name="connsiteY5" fmla="*/ 6200775 h 6200775"/>
              <a:gd name="connsiteX6" fmla="*/ 9525 w 1815870"/>
              <a:gd name="connsiteY6" fmla="*/ 0 h 6200775"/>
              <a:gd name="connsiteX0" fmla="*/ 9525 w 1824216"/>
              <a:gd name="connsiteY0" fmla="*/ 0 h 6200775"/>
              <a:gd name="connsiteX1" fmla="*/ 985784 w 1824216"/>
              <a:gd name="connsiteY1" fmla="*/ 1421774 h 6200775"/>
              <a:gd name="connsiteX2" fmla="*/ 537649 w 1824216"/>
              <a:gd name="connsiteY2" fmla="*/ 2857216 h 6200775"/>
              <a:gd name="connsiteX3" fmla="*/ 1282394 w 1824216"/>
              <a:gd name="connsiteY3" fmla="*/ 4636703 h 6200775"/>
              <a:gd name="connsiteX4" fmla="*/ 428625 w 1824216"/>
              <a:gd name="connsiteY4" fmla="*/ 6200775 h 6200775"/>
              <a:gd name="connsiteX5" fmla="*/ 0 w 1824216"/>
              <a:gd name="connsiteY5" fmla="*/ 6200775 h 6200775"/>
              <a:gd name="connsiteX6" fmla="*/ 9525 w 1824216"/>
              <a:gd name="connsiteY6" fmla="*/ 0 h 6200775"/>
              <a:gd name="connsiteX0" fmla="*/ 9525 w 1795187"/>
              <a:gd name="connsiteY0" fmla="*/ 0 h 6200775"/>
              <a:gd name="connsiteX1" fmla="*/ 985784 w 1795187"/>
              <a:gd name="connsiteY1" fmla="*/ 1421774 h 6200775"/>
              <a:gd name="connsiteX2" fmla="*/ 537649 w 1795187"/>
              <a:gd name="connsiteY2" fmla="*/ 2857216 h 6200775"/>
              <a:gd name="connsiteX3" fmla="*/ 1282394 w 1795187"/>
              <a:gd name="connsiteY3" fmla="*/ 4636703 h 6200775"/>
              <a:gd name="connsiteX4" fmla="*/ 428625 w 1795187"/>
              <a:gd name="connsiteY4" fmla="*/ 6200775 h 6200775"/>
              <a:gd name="connsiteX5" fmla="*/ 0 w 1795187"/>
              <a:gd name="connsiteY5" fmla="*/ 6200775 h 6200775"/>
              <a:gd name="connsiteX6" fmla="*/ 9525 w 1795187"/>
              <a:gd name="connsiteY6" fmla="*/ 0 h 6200775"/>
              <a:gd name="connsiteX0" fmla="*/ 9525 w 1806798"/>
              <a:gd name="connsiteY0" fmla="*/ 0 h 6200775"/>
              <a:gd name="connsiteX1" fmla="*/ 985784 w 1806798"/>
              <a:gd name="connsiteY1" fmla="*/ 1421774 h 6200775"/>
              <a:gd name="connsiteX2" fmla="*/ 537649 w 1806798"/>
              <a:gd name="connsiteY2" fmla="*/ 2857216 h 6200775"/>
              <a:gd name="connsiteX3" fmla="*/ 1282394 w 1806798"/>
              <a:gd name="connsiteY3" fmla="*/ 4636703 h 6200775"/>
              <a:gd name="connsiteX4" fmla="*/ 428625 w 1806798"/>
              <a:gd name="connsiteY4" fmla="*/ 6200775 h 6200775"/>
              <a:gd name="connsiteX5" fmla="*/ 0 w 1806798"/>
              <a:gd name="connsiteY5" fmla="*/ 6200775 h 6200775"/>
              <a:gd name="connsiteX6" fmla="*/ 9525 w 1806798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21675"/>
              <a:gd name="connsiteY0" fmla="*/ 0 h 6200775"/>
              <a:gd name="connsiteX1" fmla="*/ 985784 w 1821675"/>
              <a:gd name="connsiteY1" fmla="*/ 1421774 h 6200775"/>
              <a:gd name="connsiteX2" fmla="*/ 537649 w 1821675"/>
              <a:gd name="connsiteY2" fmla="*/ 2857216 h 6200775"/>
              <a:gd name="connsiteX3" fmla="*/ 1282394 w 1821675"/>
              <a:gd name="connsiteY3" fmla="*/ 4636703 h 6200775"/>
              <a:gd name="connsiteX4" fmla="*/ 428625 w 1821675"/>
              <a:gd name="connsiteY4" fmla="*/ 6200775 h 6200775"/>
              <a:gd name="connsiteX5" fmla="*/ 0 w 1821675"/>
              <a:gd name="connsiteY5" fmla="*/ 6200775 h 6200775"/>
              <a:gd name="connsiteX6" fmla="*/ 9525 w 1821675"/>
              <a:gd name="connsiteY6" fmla="*/ 0 h 6200775"/>
              <a:gd name="connsiteX0" fmla="*/ 9525 w 1850746"/>
              <a:gd name="connsiteY0" fmla="*/ 0 h 6200775"/>
              <a:gd name="connsiteX1" fmla="*/ 985784 w 1850746"/>
              <a:gd name="connsiteY1" fmla="*/ 1421774 h 6200775"/>
              <a:gd name="connsiteX2" fmla="*/ 537649 w 1850746"/>
              <a:gd name="connsiteY2" fmla="*/ 2857216 h 6200775"/>
              <a:gd name="connsiteX3" fmla="*/ 1282394 w 1850746"/>
              <a:gd name="connsiteY3" fmla="*/ 4636703 h 6200775"/>
              <a:gd name="connsiteX4" fmla="*/ 428625 w 1850746"/>
              <a:gd name="connsiteY4" fmla="*/ 6200775 h 6200775"/>
              <a:gd name="connsiteX5" fmla="*/ 0 w 1850746"/>
              <a:gd name="connsiteY5" fmla="*/ 6200775 h 6200775"/>
              <a:gd name="connsiteX6" fmla="*/ 9525 w 185074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37649 w 1400916"/>
              <a:gd name="connsiteY2" fmla="*/ 2857216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400916"/>
              <a:gd name="connsiteY0" fmla="*/ 0 h 6200775"/>
              <a:gd name="connsiteX1" fmla="*/ 985784 w 1400916"/>
              <a:gd name="connsiteY1" fmla="*/ 1421774 h 6200775"/>
              <a:gd name="connsiteX2" fmla="*/ 540732 w 1400916"/>
              <a:gd name="connsiteY2" fmla="*/ 2856335 h 6200775"/>
              <a:gd name="connsiteX3" fmla="*/ 1282394 w 1400916"/>
              <a:gd name="connsiteY3" fmla="*/ 4636703 h 6200775"/>
              <a:gd name="connsiteX4" fmla="*/ 428625 w 1400916"/>
              <a:gd name="connsiteY4" fmla="*/ 6200775 h 6200775"/>
              <a:gd name="connsiteX5" fmla="*/ 0 w 1400916"/>
              <a:gd name="connsiteY5" fmla="*/ 6200775 h 6200775"/>
              <a:gd name="connsiteX6" fmla="*/ 9525 w 1400916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792705"/>
              <a:gd name="connsiteY0" fmla="*/ 0 h 6200775"/>
              <a:gd name="connsiteX1" fmla="*/ 985784 w 1792705"/>
              <a:gd name="connsiteY1" fmla="*/ 1421774 h 6200775"/>
              <a:gd name="connsiteX2" fmla="*/ 540732 w 1792705"/>
              <a:gd name="connsiteY2" fmla="*/ 2856335 h 6200775"/>
              <a:gd name="connsiteX3" fmla="*/ 1282394 w 1792705"/>
              <a:gd name="connsiteY3" fmla="*/ 4636703 h 6200775"/>
              <a:gd name="connsiteX4" fmla="*/ 428625 w 1792705"/>
              <a:gd name="connsiteY4" fmla="*/ 6200775 h 6200775"/>
              <a:gd name="connsiteX5" fmla="*/ 0 w 1792705"/>
              <a:gd name="connsiteY5" fmla="*/ 6200775 h 6200775"/>
              <a:gd name="connsiteX6" fmla="*/ 9525 w 179270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21335"/>
              <a:gd name="connsiteY0" fmla="*/ 0 h 6200775"/>
              <a:gd name="connsiteX1" fmla="*/ 985784 w 1821335"/>
              <a:gd name="connsiteY1" fmla="*/ 1421774 h 6200775"/>
              <a:gd name="connsiteX2" fmla="*/ 540732 w 1821335"/>
              <a:gd name="connsiteY2" fmla="*/ 2856335 h 6200775"/>
              <a:gd name="connsiteX3" fmla="*/ 1282394 w 1821335"/>
              <a:gd name="connsiteY3" fmla="*/ 4636703 h 6200775"/>
              <a:gd name="connsiteX4" fmla="*/ 428625 w 1821335"/>
              <a:gd name="connsiteY4" fmla="*/ 6200775 h 6200775"/>
              <a:gd name="connsiteX5" fmla="*/ 0 w 1821335"/>
              <a:gd name="connsiteY5" fmla="*/ 6200775 h 6200775"/>
              <a:gd name="connsiteX6" fmla="*/ 9525 w 1821335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5784 w 1839834"/>
              <a:gd name="connsiteY1" fmla="*/ 1421774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  <a:gd name="connsiteX0" fmla="*/ 9525 w 1839834"/>
              <a:gd name="connsiteY0" fmla="*/ 0 h 6200775"/>
              <a:gd name="connsiteX1" fmla="*/ 980939 w 1839834"/>
              <a:gd name="connsiteY1" fmla="*/ 1433666 h 6200775"/>
              <a:gd name="connsiteX2" fmla="*/ 540732 w 1839834"/>
              <a:gd name="connsiteY2" fmla="*/ 2856335 h 6200775"/>
              <a:gd name="connsiteX3" fmla="*/ 1282394 w 1839834"/>
              <a:gd name="connsiteY3" fmla="*/ 4636703 h 6200775"/>
              <a:gd name="connsiteX4" fmla="*/ 428625 w 1839834"/>
              <a:gd name="connsiteY4" fmla="*/ 6200775 h 6200775"/>
              <a:gd name="connsiteX5" fmla="*/ 0 w 1839834"/>
              <a:gd name="connsiteY5" fmla="*/ 6200775 h 6200775"/>
              <a:gd name="connsiteX6" fmla="*/ 9525 w 1839834"/>
              <a:gd name="connsiteY6" fmla="*/ 0 h 62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34" h="6200775">
                <a:moveTo>
                  <a:pt x="9525" y="0"/>
                </a:moveTo>
                <a:cubicBezTo>
                  <a:pt x="416295" y="284690"/>
                  <a:pt x="1425142" y="897762"/>
                  <a:pt x="980939" y="1433666"/>
                </a:cubicBezTo>
                <a:cubicBezTo>
                  <a:pt x="844467" y="1707707"/>
                  <a:pt x="539821" y="2296069"/>
                  <a:pt x="540732" y="2856335"/>
                </a:cubicBezTo>
                <a:cubicBezTo>
                  <a:pt x="541643" y="3416601"/>
                  <a:pt x="743453" y="3982394"/>
                  <a:pt x="1282394" y="4636703"/>
                </a:cubicBezTo>
                <a:cubicBezTo>
                  <a:pt x="1839834" y="5180015"/>
                  <a:pt x="543317" y="6072427"/>
                  <a:pt x="428625" y="6200775"/>
                </a:cubicBezTo>
                <a:lnTo>
                  <a:pt x="0" y="6200775"/>
                </a:lnTo>
                <a:lnTo>
                  <a:pt x="9525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  <a:alpha val="63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>
              <a:rot lat="0" lon="0" rev="10800000"/>
            </a:lightRig>
          </a:scene3d>
          <a:sp3d prstMaterial="plastic">
            <a:bevelT w="1016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ltGray">
          <a:xfrm>
            <a:off x="6954" y="2254"/>
            <a:ext cx="7708296" cy="1349840"/>
          </a:xfrm>
          <a:custGeom>
            <a:avLst/>
            <a:gdLst>
              <a:gd name="connsiteX0" fmla="*/ 0 w 7724775"/>
              <a:gd name="connsiteY0" fmla="*/ 0 h 1304925"/>
              <a:gd name="connsiteX1" fmla="*/ 7724775 w 7724775"/>
              <a:gd name="connsiteY1" fmla="*/ 0 h 1304925"/>
              <a:gd name="connsiteX2" fmla="*/ 7219950 w 7724775"/>
              <a:gd name="connsiteY2" fmla="*/ 685800 h 1304925"/>
              <a:gd name="connsiteX3" fmla="*/ 6600825 w 7724775"/>
              <a:gd name="connsiteY3" fmla="*/ 876300 h 1304925"/>
              <a:gd name="connsiteX4" fmla="*/ 4314825 w 7724775"/>
              <a:gd name="connsiteY4" fmla="*/ 504825 h 1304925"/>
              <a:gd name="connsiteX5" fmla="*/ 1781175 w 7724775"/>
              <a:gd name="connsiteY5" fmla="*/ 1304925 h 1304925"/>
              <a:gd name="connsiteX6" fmla="*/ 9525 w 7724775"/>
              <a:gd name="connsiteY6" fmla="*/ 400050 h 1304925"/>
              <a:gd name="connsiteX7" fmla="*/ 0 w 7724775"/>
              <a:gd name="connsiteY7" fmla="*/ 0 h 1304925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322387"/>
              <a:gd name="connsiteX1" fmla="*/ 7724775 w 7724775"/>
              <a:gd name="connsiteY1" fmla="*/ 0 h 1322387"/>
              <a:gd name="connsiteX2" fmla="*/ 7219950 w 7724775"/>
              <a:gd name="connsiteY2" fmla="*/ 685800 h 1322387"/>
              <a:gd name="connsiteX3" fmla="*/ 6600825 w 7724775"/>
              <a:gd name="connsiteY3" fmla="*/ 876300 h 1322387"/>
              <a:gd name="connsiteX4" fmla="*/ 4314825 w 7724775"/>
              <a:gd name="connsiteY4" fmla="*/ 504825 h 1322387"/>
              <a:gd name="connsiteX5" fmla="*/ 1781175 w 7724775"/>
              <a:gd name="connsiteY5" fmla="*/ 1304925 h 1322387"/>
              <a:gd name="connsiteX6" fmla="*/ 9525 w 7724775"/>
              <a:gd name="connsiteY6" fmla="*/ 400050 h 1322387"/>
              <a:gd name="connsiteX7" fmla="*/ 0 w 7724775"/>
              <a:gd name="connsiteY7" fmla="*/ 0 h 1322387"/>
              <a:gd name="connsiteX0" fmla="*/ 0 w 7724775"/>
              <a:gd name="connsiteY0" fmla="*/ 0 h 1541463"/>
              <a:gd name="connsiteX1" fmla="*/ 7724775 w 7724775"/>
              <a:gd name="connsiteY1" fmla="*/ 0 h 1541463"/>
              <a:gd name="connsiteX2" fmla="*/ 7219950 w 7724775"/>
              <a:gd name="connsiteY2" fmla="*/ 685800 h 1541463"/>
              <a:gd name="connsiteX3" fmla="*/ 6600825 w 7724775"/>
              <a:gd name="connsiteY3" fmla="*/ 876300 h 1541463"/>
              <a:gd name="connsiteX4" fmla="*/ 4314825 w 7724775"/>
              <a:gd name="connsiteY4" fmla="*/ 504825 h 1541463"/>
              <a:gd name="connsiteX5" fmla="*/ 1781175 w 7724775"/>
              <a:gd name="connsiteY5" fmla="*/ 1304925 h 1541463"/>
              <a:gd name="connsiteX6" fmla="*/ 9525 w 7724775"/>
              <a:gd name="connsiteY6" fmla="*/ 400050 h 1541463"/>
              <a:gd name="connsiteX7" fmla="*/ 0 w 7724775"/>
              <a:gd name="connsiteY7" fmla="*/ 0 h 1541463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9525 w 7724775"/>
              <a:gd name="connsiteY6" fmla="*/ 400050 h 1600206"/>
              <a:gd name="connsiteX7" fmla="*/ 0 w 7724775"/>
              <a:gd name="connsiteY7" fmla="*/ 0 h 1600206"/>
              <a:gd name="connsiteX0" fmla="*/ 0 w 7724775"/>
              <a:gd name="connsiteY0" fmla="*/ 0 h 1600206"/>
              <a:gd name="connsiteX1" fmla="*/ 7724775 w 7724775"/>
              <a:gd name="connsiteY1" fmla="*/ 0 h 1600206"/>
              <a:gd name="connsiteX2" fmla="*/ 7219950 w 7724775"/>
              <a:gd name="connsiteY2" fmla="*/ 685800 h 1600206"/>
              <a:gd name="connsiteX3" fmla="*/ 6600825 w 7724775"/>
              <a:gd name="connsiteY3" fmla="*/ 876300 h 1600206"/>
              <a:gd name="connsiteX4" fmla="*/ 4314825 w 7724775"/>
              <a:gd name="connsiteY4" fmla="*/ 504825 h 1600206"/>
              <a:gd name="connsiteX5" fmla="*/ 1781175 w 7724775"/>
              <a:gd name="connsiteY5" fmla="*/ 1304925 h 1600206"/>
              <a:gd name="connsiteX6" fmla="*/ 2875 w 7724775"/>
              <a:gd name="connsiteY6" fmla="*/ 379961 h 1600206"/>
              <a:gd name="connsiteX7" fmla="*/ 0 w 7724775"/>
              <a:gd name="connsiteY7" fmla="*/ 0 h 1600206"/>
              <a:gd name="connsiteX0" fmla="*/ 0 w 7724775"/>
              <a:gd name="connsiteY0" fmla="*/ 0 h 1602700"/>
              <a:gd name="connsiteX1" fmla="*/ 7724775 w 7724775"/>
              <a:gd name="connsiteY1" fmla="*/ 0 h 1602700"/>
              <a:gd name="connsiteX2" fmla="*/ 7219950 w 7724775"/>
              <a:gd name="connsiteY2" fmla="*/ 685800 h 1602700"/>
              <a:gd name="connsiteX3" fmla="*/ 6600825 w 7724775"/>
              <a:gd name="connsiteY3" fmla="*/ 876300 h 1602700"/>
              <a:gd name="connsiteX4" fmla="*/ 4314825 w 7724775"/>
              <a:gd name="connsiteY4" fmla="*/ 504825 h 1602700"/>
              <a:gd name="connsiteX5" fmla="*/ 1781175 w 7724775"/>
              <a:gd name="connsiteY5" fmla="*/ 1304925 h 1602700"/>
              <a:gd name="connsiteX6" fmla="*/ 2875 w 7724775"/>
              <a:gd name="connsiteY6" fmla="*/ 379961 h 1602700"/>
              <a:gd name="connsiteX7" fmla="*/ 0 w 7724775"/>
              <a:gd name="connsiteY7" fmla="*/ 0 h 1602700"/>
              <a:gd name="connsiteX0" fmla="*/ 0 w 7724775"/>
              <a:gd name="connsiteY0" fmla="*/ 0 h 1545342"/>
              <a:gd name="connsiteX1" fmla="*/ 7724775 w 7724775"/>
              <a:gd name="connsiteY1" fmla="*/ 0 h 1545342"/>
              <a:gd name="connsiteX2" fmla="*/ 7219950 w 7724775"/>
              <a:gd name="connsiteY2" fmla="*/ 685800 h 1545342"/>
              <a:gd name="connsiteX3" fmla="*/ 6600825 w 7724775"/>
              <a:gd name="connsiteY3" fmla="*/ 876300 h 1545342"/>
              <a:gd name="connsiteX4" fmla="*/ 4314825 w 7724775"/>
              <a:gd name="connsiteY4" fmla="*/ 504825 h 1545342"/>
              <a:gd name="connsiteX5" fmla="*/ 1781175 w 7724775"/>
              <a:gd name="connsiteY5" fmla="*/ 1304925 h 1545342"/>
              <a:gd name="connsiteX6" fmla="*/ 2875 w 7724775"/>
              <a:gd name="connsiteY6" fmla="*/ 379961 h 1545342"/>
              <a:gd name="connsiteX7" fmla="*/ 0 w 7724775"/>
              <a:gd name="connsiteY7" fmla="*/ 0 h 154534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00825 w 7724775"/>
              <a:gd name="connsiteY3" fmla="*/ 876300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  <a:gd name="connsiteX0" fmla="*/ 0 w 7724775"/>
              <a:gd name="connsiteY0" fmla="*/ 0 h 1622512"/>
              <a:gd name="connsiteX1" fmla="*/ 7724775 w 7724775"/>
              <a:gd name="connsiteY1" fmla="*/ 0 h 1622512"/>
              <a:gd name="connsiteX2" fmla="*/ 7219950 w 7724775"/>
              <a:gd name="connsiteY2" fmla="*/ 685800 h 1622512"/>
              <a:gd name="connsiteX3" fmla="*/ 6613156 w 7724775"/>
              <a:gd name="connsiteY3" fmla="*/ 881149 h 1622512"/>
              <a:gd name="connsiteX4" fmla="*/ 4314825 w 7724775"/>
              <a:gd name="connsiteY4" fmla="*/ 504825 h 1622512"/>
              <a:gd name="connsiteX5" fmla="*/ 1781175 w 7724775"/>
              <a:gd name="connsiteY5" fmla="*/ 1304925 h 1622512"/>
              <a:gd name="connsiteX6" fmla="*/ 2875 w 7724775"/>
              <a:gd name="connsiteY6" fmla="*/ 379961 h 1622512"/>
              <a:gd name="connsiteX7" fmla="*/ 0 w 7724775"/>
              <a:gd name="connsiteY7" fmla="*/ 0 h 162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4775" h="1622512">
                <a:moveTo>
                  <a:pt x="0" y="0"/>
                </a:moveTo>
                <a:lnTo>
                  <a:pt x="7724775" y="0"/>
                </a:lnTo>
                <a:cubicBezTo>
                  <a:pt x="7556500" y="228600"/>
                  <a:pt x="7398477" y="462188"/>
                  <a:pt x="7219950" y="685800"/>
                </a:cubicBezTo>
                <a:cubicBezTo>
                  <a:pt x="7117969" y="811622"/>
                  <a:pt x="7010059" y="974488"/>
                  <a:pt x="6613156" y="881149"/>
                </a:cubicBezTo>
                <a:cubicBezTo>
                  <a:pt x="6073551" y="698725"/>
                  <a:pt x="5118770" y="460658"/>
                  <a:pt x="4314825" y="504825"/>
                </a:cubicBezTo>
                <a:cubicBezTo>
                  <a:pt x="3510880" y="548992"/>
                  <a:pt x="2429591" y="850086"/>
                  <a:pt x="1781175" y="1304925"/>
                </a:cubicBezTo>
                <a:cubicBezTo>
                  <a:pt x="1239128" y="1622512"/>
                  <a:pt x="218826" y="516953"/>
                  <a:pt x="2875" y="379961"/>
                </a:cubicBezTo>
                <a:cubicBezTo>
                  <a:pt x="1917" y="253307"/>
                  <a:pt x="958" y="12665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 extrusionH="76200">
            <a:bevelT w="101600" h="127000"/>
            <a:bevelB w="0" h="0" prst="angle"/>
            <a:extrusionClr>
              <a:schemeClr val="bg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31536" cy="34290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1216152" y="571500"/>
            <a:ext cx="6638544" cy="329946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69000">
                <a:schemeClr val="bg2">
                  <a:shade val="67500"/>
                  <a:satMod val="115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balanced" dir="t"/>
          </a:scene3d>
          <a:sp3d>
            <a:bevelT w="101600" h="1270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buNone/>
              <a:def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3080" y="4404360"/>
            <a:ext cx="5431536" cy="5257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491241"/>
      </p:ext>
    </p:extLst>
  </p:cSld>
  <p:clrMapOvr>
    <a:masterClrMapping/>
  </p:clrMapOvr>
  <p:transition>
    <p:sndAc>
      <p:stSnd>
        <p:snd r:embed="rId1" name="las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Gray"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6600000"/>
              </a:lightRig>
            </a:scene3d>
            <a:sp3d extrusionH="31750">
              <a:bevelT w="38100" h="31750" prst="softRound"/>
            </a:sp3d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387340"/>
            <a:ext cx="21336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3A80-FC2C-4559-BDA5-20F4C52D363B}" type="datetimeFigureOut">
              <a:rPr lang="ko-KR" altLang="en-US" smtClean="0"/>
              <a:pPr/>
              <a:t>2022-03-10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7248" y="5387340"/>
            <a:ext cx="28956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387340"/>
            <a:ext cx="21336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F852B-586F-41B0-829B-E585C0F6246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5768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laser.wav"/>
      </p:stSnd>
    </p:sndAc>
  </p:transition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gradFill flip="none" rotWithShape="1">
            <a:gsLst>
              <a:gs pos="0">
                <a:schemeClr val="tx1"/>
              </a:gs>
              <a:gs pos="44000">
                <a:schemeClr val="tx1">
                  <a:lumMod val="85000"/>
                </a:schemeClr>
              </a:gs>
              <a:gs pos="100000">
                <a:schemeClr val="tx1">
                  <a:lumMod val="50000"/>
                </a:schemeClr>
              </a:gs>
            </a:gsLst>
            <a:lin ang="5400000" scaled="0"/>
            <a:tileRect/>
          </a:gradFill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349829"/>
            <a:ext cx="9144000" cy="845798"/>
          </a:xfrm>
          <a:gradFill>
            <a:gsLst>
              <a:gs pos="23000">
                <a:schemeClr val="bg2">
                  <a:tint val="90000"/>
                  <a:satMod val="300000"/>
                </a:schemeClr>
              </a:gs>
              <a:gs pos="6600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30000" r="50000" b="70000"/>
            </a:path>
          </a:gradFill>
        </p:spPr>
        <p:txBody>
          <a:bodyPr anchor="t">
            <a:normAutofit fontScale="90000"/>
          </a:bodyPr>
          <a:lstStyle/>
          <a:p>
            <a:r>
              <a:rPr lang="ko-KR" altLang="en-US" sz="5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성림교회 </a:t>
            </a:r>
            <a:r>
              <a:rPr lang="ko-KR" altLang="en-US" sz="5400" dirty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방송장비</a:t>
            </a:r>
            <a:r>
              <a:rPr lang="ko-KR" altLang="en-US" sz="5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개선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52575" y="3881438"/>
            <a:ext cx="6400800" cy="1508125"/>
          </a:xfrm>
        </p:spPr>
        <p:txBody>
          <a:bodyPr>
            <a:no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방송장비 개선위원회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(</a:t>
            </a:r>
            <a:r>
              <a:rPr lang="ko-KR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찬양사역위원회</a:t>
            </a:r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)</a:t>
            </a:r>
          </a:p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B" panose="02030600000101010101" pitchFamily="18" charset="-127"/>
                <a:ea typeface="HY궁서B" panose="02030600000101010101" pitchFamily="18" charset="-127"/>
              </a:rPr>
              <a:t>2022.  03.  06.</a:t>
            </a:r>
          </a:p>
        </p:txBody>
      </p:sp>
    </p:spTree>
    <p:extLst>
      <p:ext uri="{BB962C8B-B14F-4D97-AF65-F5344CB8AC3E}">
        <p14:creationId xmlns:p14="http://schemas.microsoft.com/office/powerpoint/2010/main" val="116020771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pPr algn="l"/>
            <a:r>
              <a:rPr lang="ko-KR" altLang="en-US" dirty="0"/>
              <a:t>■ 개선案</a:t>
            </a:r>
            <a:r>
              <a:rPr lang="en-US" altLang="ko-KR" dirty="0"/>
              <a:t>(</a:t>
            </a:r>
            <a:r>
              <a:rPr lang="ko-KR" altLang="en-US" dirty="0"/>
              <a:t>조명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500190"/>
            <a:ext cx="8229600" cy="37716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</a:rPr>
              <a:t>1.</a:t>
            </a:r>
            <a:r>
              <a:rPr lang="ko-KR" altLang="en-US" dirty="0">
                <a:solidFill>
                  <a:schemeClr val="bg1"/>
                </a:solidFill>
              </a:rPr>
              <a:t> 조명 변경</a:t>
            </a:r>
            <a:r>
              <a:rPr lang="en-US" altLang="ko-KR" dirty="0">
                <a:solidFill>
                  <a:schemeClr val="bg1"/>
                </a:solidFill>
              </a:rPr>
              <a:t> (Lamp </a:t>
            </a:r>
            <a:r>
              <a:rPr lang="ko-KR" altLang="en-US" dirty="0">
                <a:solidFill>
                  <a:schemeClr val="bg1"/>
                </a:solidFill>
              </a:rPr>
              <a:t>→ </a:t>
            </a:r>
            <a:r>
              <a:rPr lang="en-US" altLang="ko-KR" dirty="0">
                <a:solidFill>
                  <a:schemeClr val="bg1"/>
                </a:solidFill>
              </a:rPr>
              <a:t>L.E.D)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                   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2. </a:t>
            </a:r>
            <a:r>
              <a:rPr lang="ko-KR" altLang="en-US" dirty="0">
                <a:solidFill>
                  <a:schemeClr val="bg1"/>
                </a:solidFill>
              </a:rPr>
              <a:t>조명 추가 확보</a:t>
            </a:r>
            <a:r>
              <a:rPr lang="en-US" altLang="ko-KR" dirty="0">
                <a:solidFill>
                  <a:schemeClr val="bg1"/>
                </a:solidFill>
              </a:rPr>
              <a:t> (</a:t>
            </a:r>
            <a:r>
              <a:rPr lang="ko-KR" altLang="en-US" dirty="0">
                <a:solidFill>
                  <a:schemeClr val="bg1"/>
                </a:solidFill>
              </a:rPr>
              <a:t>무대 및 목사님 배경</a:t>
            </a:r>
            <a:r>
              <a:rPr lang="en-US" altLang="ko-KR" dirty="0">
                <a:solidFill>
                  <a:schemeClr val="bg1"/>
                </a:solidFill>
              </a:rPr>
              <a:t>)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                   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3. </a:t>
            </a:r>
            <a:r>
              <a:rPr lang="ko-KR" altLang="en-US" dirty="0">
                <a:solidFill>
                  <a:schemeClr val="bg1"/>
                </a:solidFill>
              </a:rPr>
              <a:t>전력 소비 개선</a:t>
            </a:r>
            <a:r>
              <a:rPr lang="en-US" altLang="ko-KR" dirty="0">
                <a:solidFill>
                  <a:schemeClr val="bg1"/>
                </a:solidFill>
              </a:rPr>
              <a:t> (</a:t>
            </a:r>
            <a:r>
              <a:rPr lang="ko-KR" altLang="en-US" dirty="0">
                <a:solidFill>
                  <a:schemeClr val="bg1"/>
                </a:solidFill>
              </a:rPr>
              <a:t>기존 </a:t>
            </a:r>
            <a:r>
              <a:rPr lang="en-US" altLang="ko-KR" dirty="0">
                <a:solidFill>
                  <a:schemeClr val="bg1"/>
                </a:solidFill>
              </a:rPr>
              <a:t>10Kw </a:t>
            </a:r>
            <a:r>
              <a:rPr lang="ko-KR" altLang="en-US" dirty="0">
                <a:solidFill>
                  <a:schemeClr val="bg1"/>
                </a:solidFill>
              </a:rPr>
              <a:t>→ </a:t>
            </a:r>
            <a:r>
              <a:rPr lang="en-US" altLang="ko-KR" dirty="0">
                <a:solidFill>
                  <a:srgbClr val="FFFF00"/>
                </a:solidFill>
              </a:rPr>
              <a:t>1.6Kw</a:t>
            </a:r>
            <a:r>
              <a:rPr lang="en-US" altLang="ko-KR" dirty="0">
                <a:solidFill>
                  <a:schemeClr val="bg1"/>
                </a:solidFill>
              </a:rPr>
              <a:t>)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                   </a:t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4. Digital </a:t>
            </a:r>
            <a:r>
              <a:rPr lang="ko-KR" altLang="en-US" dirty="0">
                <a:solidFill>
                  <a:schemeClr val="bg1"/>
                </a:solidFill>
              </a:rPr>
              <a:t>방식 </a:t>
            </a:r>
            <a:r>
              <a:rPr lang="en-US" altLang="ko-KR" dirty="0">
                <a:solidFill>
                  <a:schemeClr val="bg1"/>
                </a:solidFill>
              </a:rPr>
              <a:t>Scene</a:t>
            </a:r>
            <a:r>
              <a:rPr lang="ko-KR" altLang="en-US" dirty="0">
                <a:solidFill>
                  <a:schemeClr val="bg1"/>
                </a:solidFill>
              </a:rPr>
              <a:t>별 저장 및 제어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</a:rPr>
              <a:t>       (</a:t>
            </a:r>
            <a:r>
              <a:rPr lang="ko-KR" altLang="en-US" dirty="0">
                <a:solidFill>
                  <a:schemeClr val="bg1"/>
                </a:solidFill>
              </a:rPr>
              <a:t>아날로그 → </a:t>
            </a:r>
            <a:r>
              <a:rPr lang="en-US" altLang="ko-KR" dirty="0">
                <a:solidFill>
                  <a:srgbClr val="FFFF00"/>
                </a:solidFill>
              </a:rPr>
              <a:t>Digital </a:t>
            </a:r>
            <a:r>
              <a:rPr lang="ko-KR" altLang="en-US" dirty="0">
                <a:solidFill>
                  <a:srgbClr val="FFFF00"/>
                </a:solidFill>
              </a:rPr>
              <a:t>제어</a:t>
            </a:r>
            <a:r>
              <a:rPr lang="en-US" altLang="ko-KR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BA5661C-497F-43A6-89B5-D9F098BCF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1" y="4255307"/>
            <a:ext cx="2000249" cy="13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7002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정육면체 22">
            <a:extLst>
              <a:ext uri="{FF2B5EF4-FFF2-40B4-BE49-F238E27FC236}">
                <a16:creationId xmlns:a16="http://schemas.microsoft.com/office/drawing/2014/main" id="{80DDFEC8-D965-4BB6-A931-37473461A956}"/>
              </a:ext>
            </a:extLst>
          </p:cNvPr>
          <p:cNvSpPr/>
          <p:nvPr/>
        </p:nvSpPr>
        <p:spPr>
          <a:xfrm>
            <a:off x="286327" y="1329719"/>
            <a:ext cx="695377" cy="1685368"/>
          </a:xfrm>
          <a:prstGeom prst="cube">
            <a:avLst>
              <a:gd name="adj" fmla="val 8854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22868" y="196590"/>
            <a:ext cx="360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조명 </a:t>
            </a:r>
            <a:r>
              <a:rPr lang="en-US" altLang="ko-KR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Diagram</a:t>
            </a:r>
            <a:endParaRPr lang="ko-KR" altLang="en-US" sz="4000" b="1" dirty="0">
              <a:gradFill flip="none" rotWithShape="1">
                <a:gsLst>
                  <a:gs pos="0">
                    <a:schemeClr val="tx1"/>
                  </a:gs>
                  <a:gs pos="44000">
                    <a:schemeClr val="tx1">
                      <a:lumMod val="85000"/>
                    </a:schemeClr>
                  </a:gs>
                  <a:gs pos="100000">
                    <a:schemeClr val="tx1">
                      <a:lumMod val="50000"/>
                    </a:schemeClr>
                  </a:gs>
                </a:gsLst>
                <a:lin ang="5400000" scaled="0"/>
                <a:tileRect/>
              </a:gra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196" y="2362350"/>
            <a:ext cx="30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9600" y="2212164"/>
            <a:ext cx="30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u="sng" dirty="0">
                <a:solidFill>
                  <a:srgbClr val="FFFF00"/>
                </a:solidFill>
              </a:rPr>
              <a:t>E</a:t>
            </a:r>
            <a:endParaRPr lang="ko-KR" altLang="en-US" b="1" u="sng" dirty="0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8430" y="2018514"/>
            <a:ext cx="30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ko-KR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E1882A4-8B6F-4859-B3B7-74C1AA3BE6C4}"/>
              </a:ext>
            </a:extLst>
          </p:cNvPr>
          <p:cNvSpPr/>
          <p:nvPr/>
        </p:nvSpPr>
        <p:spPr>
          <a:xfrm>
            <a:off x="7058804" y="3145429"/>
            <a:ext cx="390525" cy="468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873C488-3E9F-4C2B-9E50-5C524916A9FA}"/>
              </a:ext>
            </a:extLst>
          </p:cNvPr>
          <p:cNvSpPr/>
          <p:nvPr/>
        </p:nvSpPr>
        <p:spPr>
          <a:xfrm>
            <a:off x="95250" y="1329718"/>
            <a:ext cx="8972550" cy="38375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9D0290A-3160-4B25-92AC-E09BC416EB2B}"/>
              </a:ext>
            </a:extLst>
          </p:cNvPr>
          <p:cNvGrpSpPr/>
          <p:nvPr/>
        </p:nvGrpSpPr>
        <p:grpSpPr>
          <a:xfrm>
            <a:off x="236207" y="4041317"/>
            <a:ext cx="8726895" cy="1125995"/>
            <a:chOff x="360187" y="5080013"/>
            <a:chExt cx="8680574" cy="1653013"/>
          </a:xfrm>
        </p:grpSpPr>
        <p:pic>
          <p:nvPicPr>
            <p:cNvPr id="20" name="그림 19" descr="http://callamedia.kr/shop/product/system/main_led.jpg">
              <a:extLst>
                <a:ext uri="{FF2B5EF4-FFF2-40B4-BE49-F238E27FC236}">
                  <a16:creationId xmlns:a16="http://schemas.microsoft.com/office/drawing/2014/main" id="{62F3EE85-195B-41A2-8E6F-792B887CF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5" t="24771" r="3746" b="74406"/>
            <a:stretch/>
          </p:blipFill>
          <p:spPr bwMode="auto">
            <a:xfrm>
              <a:off x="3515032" y="6025140"/>
              <a:ext cx="5525729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그림 20" descr="http://callamedia.kr/shop/product/system/main_led.jpg">
              <a:extLst>
                <a:ext uri="{FF2B5EF4-FFF2-40B4-BE49-F238E27FC236}">
                  <a16:creationId xmlns:a16="http://schemas.microsoft.com/office/drawing/2014/main" id="{9003598F-E0C4-48D5-BD34-FC75E920E9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6" t="23889" r="83213" b="74190"/>
            <a:stretch/>
          </p:blipFill>
          <p:spPr bwMode="auto">
            <a:xfrm>
              <a:off x="360187" y="5080013"/>
              <a:ext cx="1151857" cy="1653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6C09856-4922-4248-A102-DEA1C17EE7D9}"/>
                </a:ext>
              </a:extLst>
            </p:cNvPr>
            <p:cNvSpPr/>
            <p:nvPr/>
          </p:nvSpPr>
          <p:spPr>
            <a:xfrm>
              <a:off x="360187" y="6184490"/>
              <a:ext cx="2559994" cy="5485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9" name="그림 28" descr="http://callamedia.kr/shop/product/system/main_led.jpg">
            <a:extLst>
              <a:ext uri="{FF2B5EF4-FFF2-40B4-BE49-F238E27FC236}">
                <a16:creationId xmlns:a16="http://schemas.microsoft.com/office/drawing/2014/main" id="{CDDCF024-690F-4C6E-BE21-D693DF77C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 t="21359" r="63530" b="78073"/>
          <a:stretch/>
        </p:blipFill>
        <p:spPr bwMode="auto">
          <a:xfrm>
            <a:off x="4249740" y="1396545"/>
            <a:ext cx="644056" cy="33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그림 23" descr="http://callamedia.kr/shop/product/system/main_led.jpg">
            <a:extLst>
              <a:ext uri="{FF2B5EF4-FFF2-40B4-BE49-F238E27FC236}">
                <a16:creationId xmlns:a16="http://schemas.microsoft.com/office/drawing/2014/main" id="{8FBAFE82-C832-4226-971D-BA0849BBC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3" t="22142" b="76299"/>
          <a:stretch/>
        </p:blipFill>
        <p:spPr bwMode="auto">
          <a:xfrm>
            <a:off x="6819471" y="2731347"/>
            <a:ext cx="2143630" cy="11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064357E-AEC8-4498-A38A-192B46333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714773" y="3766440"/>
            <a:ext cx="772303" cy="52387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3E4BA6F6-CFDC-4B57-AE4F-CC028F740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15942" y="3777617"/>
            <a:ext cx="772303" cy="523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32B61-8631-45A8-B32A-96D05CC0A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776951" y="2039106"/>
            <a:ext cx="510248" cy="346116"/>
          </a:xfrm>
          <a:prstGeom prst="rect">
            <a:avLst/>
          </a:prstGeom>
        </p:spPr>
      </p:pic>
      <p:sp>
        <p:nvSpPr>
          <p:cNvPr id="38" name="정육면체 37">
            <a:extLst>
              <a:ext uri="{FF2B5EF4-FFF2-40B4-BE49-F238E27FC236}">
                <a16:creationId xmlns:a16="http://schemas.microsoft.com/office/drawing/2014/main" id="{CEE0D87E-60F6-4950-BD37-8F7232A301AC}"/>
              </a:ext>
            </a:extLst>
          </p:cNvPr>
          <p:cNvSpPr/>
          <p:nvPr/>
        </p:nvSpPr>
        <p:spPr>
          <a:xfrm>
            <a:off x="246154" y="1605427"/>
            <a:ext cx="1170662" cy="1922774"/>
          </a:xfrm>
          <a:prstGeom prst="cube">
            <a:avLst>
              <a:gd name="adj" fmla="val 8691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CE8B8B-5319-4E94-95C2-2982136EA23D}"/>
              </a:ext>
            </a:extLst>
          </p:cNvPr>
          <p:cNvSpPr txBox="1"/>
          <p:nvPr/>
        </p:nvSpPr>
        <p:spPr>
          <a:xfrm>
            <a:off x="487376" y="2541606"/>
            <a:ext cx="30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L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53B4B4-1558-4B63-9C94-50D214559340}"/>
              </a:ext>
            </a:extLst>
          </p:cNvPr>
          <p:cNvSpPr txBox="1"/>
          <p:nvPr/>
        </p:nvSpPr>
        <p:spPr>
          <a:xfrm>
            <a:off x="759575" y="2349245"/>
            <a:ext cx="30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FF00"/>
                </a:solidFill>
              </a:rPr>
              <a:t>E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724290-DA2C-4AF5-8234-2BCA30E58172}"/>
              </a:ext>
            </a:extLst>
          </p:cNvPr>
          <p:cNvSpPr txBox="1"/>
          <p:nvPr/>
        </p:nvSpPr>
        <p:spPr>
          <a:xfrm>
            <a:off x="1051025" y="2195073"/>
            <a:ext cx="30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ko-KR" alt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9D60813-B78F-415B-AC62-3D46D21724E9}"/>
              </a:ext>
            </a:extLst>
          </p:cNvPr>
          <p:cNvSpPr/>
          <p:nvPr/>
        </p:nvSpPr>
        <p:spPr>
          <a:xfrm>
            <a:off x="6819472" y="3196454"/>
            <a:ext cx="2143630" cy="638145"/>
          </a:xfrm>
          <a:prstGeom prst="rect">
            <a:avLst/>
          </a:prstGeom>
          <a:pattFill prst="pct90">
            <a:fgClr>
              <a:schemeClr val="accent6">
                <a:lumMod val="75000"/>
              </a:schemeClr>
            </a:fgClr>
            <a:bgClr>
              <a:schemeClr val="accent6">
                <a:lumMod val="60000"/>
                <a:lumOff val="4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43AA4A4-101F-4FC7-9EF0-65FFD9883BFF}"/>
              </a:ext>
            </a:extLst>
          </p:cNvPr>
          <p:cNvGrpSpPr/>
          <p:nvPr/>
        </p:nvGrpSpPr>
        <p:grpSpPr>
          <a:xfrm>
            <a:off x="2915109" y="190223"/>
            <a:ext cx="5273134" cy="4214375"/>
            <a:chOff x="2915109" y="228268"/>
            <a:chExt cx="5273134" cy="5057250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B7BDA431-D8AC-49BC-867A-4C41256B778F}"/>
                </a:ext>
              </a:extLst>
            </p:cNvPr>
            <p:cNvGrpSpPr/>
            <p:nvPr/>
          </p:nvGrpSpPr>
          <p:grpSpPr>
            <a:xfrm>
              <a:off x="2915109" y="1518668"/>
              <a:ext cx="2069441" cy="3766850"/>
              <a:chOff x="2779780" y="1489193"/>
              <a:chExt cx="2069441" cy="3766850"/>
            </a:xfrm>
          </p:grpSpPr>
          <p:sp>
            <p:nvSpPr>
              <p:cNvPr id="27" name="사다리꼴 26">
                <a:extLst>
                  <a:ext uri="{FF2B5EF4-FFF2-40B4-BE49-F238E27FC236}">
                    <a16:creationId xmlns:a16="http://schemas.microsoft.com/office/drawing/2014/main" id="{268BE150-ECCE-4829-BA3C-E6B88369E439}"/>
                  </a:ext>
                </a:extLst>
              </p:cNvPr>
              <p:cNvSpPr/>
              <p:nvPr/>
            </p:nvSpPr>
            <p:spPr>
              <a:xfrm rot="1497818">
                <a:off x="2779780" y="1911247"/>
                <a:ext cx="1276839" cy="3344796"/>
              </a:xfrm>
              <a:prstGeom prst="trapezoid">
                <a:avLst>
                  <a:gd name="adj" fmla="val 44789"/>
                </a:avLst>
              </a:prstGeom>
              <a:solidFill>
                <a:srgbClr val="FFFF0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5" name="그림 54">
                <a:extLst>
                  <a:ext uri="{FF2B5EF4-FFF2-40B4-BE49-F238E27FC236}">
                    <a16:creationId xmlns:a16="http://schemas.microsoft.com/office/drawing/2014/main" id="{BB05B3BD-0133-4BAD-9777-EAE3A5CF9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20856674" flipV="1">
                <a:off x="4096062" y="1489193"/>
                <a:ext cx="753159" cy="674859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7233FD-1CE6-480E-8ED8-CD6A5ADE58D2}"/>
                </a:ext>
              </a:extLst>
            </p:cNvPr>
            <p:cNvSpPr txBox="1"/>
            <p:nvPr/>
          </p:nvSpPr>
          <p:spPr>
            <a:xfrm>
              <a:off x="4695296" y="228268"/>
              <a:ext cx="3492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★ 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1</a:t>
              </a:r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차 보컬 조명 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(4</a:t>
              </a:r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개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)</a:t>
              </a:r>
              <a:endPara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0469E96-5E7D-4798-ABFA-8CDEC767C255}"/>
              </a:ext>
            </a:extLst>
          </p:cNvPr>
          <p:cNvGrpSpPr/>
          <p:nvPr/>
        </p:nvGrpSpPr>
        <p:grpSpPr>
          <a:xfrm>
            <a:off x="1775668" y="529474"/>
            <a:ext cx="6722771" cy="3756387"/>
            <a:chOff x="1775667" y="635369"/>
            <a:chExt cx="6722771" cy="4507664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3AA929C5-CB93-475E-87A9-ED966248151D}"/>
                </a:ext>
              </a:extLst>
            </p:cNvPr>
            <p:cNvGrpSpPr/>
            <p:nvPr/>
          </p:nvGrpSpPr>
          <p:grpSpPr>
            <a:xfrm>
              <a:off x="1775667" y="1445732"/>
              <a:ext cx="2081638" cy="3697301"/>
              <a:chOff x="1775667" y="1445732"/>
              <a:chExt cx="2081638" cy="3697301"/>
            </a:xfrm>
          </p:grpSpPr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CF9A7B81-0E01-443D-B2A8-FA776675D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20856674" flipV="1">
                <a:off x="3104146" y="1445732"/>
                <a:ext cx="753159" cy="674859"/>
              </a:xfrm>
              <a:prstGeom prst="rect">
                <a:avLst/>
              </a:prstGeom>
            </p:spPr>
          </p:pic>
          <p:sp>
            <p:nvSpPr>
              <p:cNvPr id="31" name="사다리꼴 30">
                <a:extLst>
                  <a:ext uri="{FF2B5EF4-FFF2-40B4-BE49-F238E27FC236}">
                    <a16:creationId xmlns:a16="http://schemas.microsoft.com/office/drawing/2014/main" id="{720B006E-621C-4FF1-810B-918E22727D00}"/>
                  </a:ext>
                </a:extLst>
              </p:cNvPr>
              <p:cNvSpPr/>
              <p:nvPr/>
            </p:nvSpPr>
            <p:spPr>
              <a:xfrm rot="1859036">
                <a:off x="1775667" y="1798237"/>
                <a:ext cx="1276839" cy="3344796"/>
              </a:xfrm>
              <a:prstGeom prst="trapezoid">
                <a:avLst>
                  <a:gd name="adj" fmla="val 44789"/>
                </a:avLst>
              </a:prstGeom>
              <a:solidFill>
                <a:srgbClr val="FFFF00">
                  <a:alpha val="4078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B7D5F6-1BDD-4816-B578-359AB2ABDC1E}"/>
                </a:ext>
              </a:extLst>
            </p:cNvPr>
            <p:cNvSpPr txBox="1"/>
            <p:nvPr/>
          </p:nvSpPr>
          <p:spPr>
            <a:xfrm>
              <a:off x="4893796" y="635369"/>
              <a:ext cx="36046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★ 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2</a:t>
              </a:r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차 </a:t>
              </a:r>
              <a:r>
                <a:rPr lang="ko-KR" altLang="en-US" sz="2400" b="1" dirty="0" err="1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목사님조명</a:t>
              </a:r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(2</a:t>
              </a:r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개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)</a:t>
              </a:r>
              <a:endPara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8C6235D-E4C4-4D05-A23E-3EEA1191A06A}"/>
              </a:ext>
            </a:extLst>
          </p:cNvPr>
          <p:cNvGrpSpPr/>
          <p:nvPr/>
        </p:nvGrpSpPr>
        <p:grpSpPr>
          <a:xfrm>
            <a:off x="450530" y="869622"/>
            <a:ext cx="8170249" cy="2235971"/>
            <a:chOff x="450529" y="1043546"/>
            <a:chExt cx="8170249" cy="2683165"/>
          </a:xfrm>
        </p:grpSpPr>
        <p:sp>
          <p:nvSpPr>
            <p:cNvPr id="56" name="사다리꼴 55"/>
            <p:cNvSpPr/>
            <p:nvPr/>
          </p:nvSpPr>
          <p:spPr>
            <a:xfrm rot="2943694">
              <a:off x="1484507" y="1415894"/>
              <a:ext cx="1276839" cy="3344796"/>
            </a:xfrm>
            <a:prstGeom prst="trapezoid">
              <a:avLst>
                <a:gd name="adj" fmla="val 44789"/>
              </a:avLst>
            </a:prstGeom>
            <a:solidFill>
              <a:schemeClr val="accent3">
                <a:lumMod val="75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6A68A0-2201-445F-B8D8-74134C13ADCC}"/>
                </a:ext>
              </a:extLst>
            </p:cNvPr>
            <p:cNvSpPr txBox="1"/>
            <p:nvPr/>
          </p:nvSpPr>
          <p:spPr>
            <a:xfrm>
              <a:off x="5127831" y="1043546"/>
              <a:ext cx="3492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★ 단상 배경조명 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(2</a:t>
              </a:r>
              <a:r>
                <a:rPr lang="ko-KR" altLang="en-US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개</a:t>
              </a:r>
              <a:r>
                <a:rPr lang="en-US" altLang="ko-KR" sz="2400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)</a:t>
              </a:r>
              <a:endPara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345651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22868" y="196590"/>
            <a:ext cx="360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조명 예시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0302B01-69F9-4D04-96C9-D2E626062D7E}"/>
              </a:ext>
            </a:extLst>
          </p:cNvPr>
          <p:cNvGrpSpPr/>
          <p:nvPr/>
        </p:nvGrpSpPr>
        <p:grpSpPr>
          <a:xfrm>
            <a:off x="257176" y="1024138"/>
            <a:ext cx="8667749" cy="4494273"/>
            <a:chOff x="0" y="0"/>
            <a:chExt cx="4609524" cy="3847619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A1D4ABA9-7F29-4CF2-8D9E-1CCD999D0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609524" cy="3847619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1C5415B-03B7-458C-95AF-0750F383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1650" y="673100"/>
              <a:ext cx="1174750" cy="731152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75237E47-1F34-45D4-BB7C-FA0EBD5460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750" t="3857" r="2132" b="4296"/>
          <a:stretch/>
        </p:blipFill>
        <p:spPr>
          <a:xfrm>
            <a:off x="3655818" y="2664397"/>
            <a:ext cx="2123297" cy="733932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24458717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pPr algn="l"/>
            <a:r>
              <a:rPr lang="ko-KR" altLang="en-US" dirty="0"/>
              <a:t>■ 개선案</a:t>
            </a:r>
            <a:r>
              <a:rPr lang="en-US" altLang="ko-KR" dirty="0"/>
              <a:t>(</a:t>
            </a:r>
            <a:r>
              <a:rPr lang="ko-KR" altLang="en-US" dirty="0"/>
              <a:t>음향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2079625"/>
            <a:ext cx="8524875" cy="3025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600" dirty="0">
                <a:solidFill>
                  <a:schemeClr val="bg1"/>
                </a:solidFill>
              </a:rPr>
              <a:t>1.</a:t>
            </a:r>
            <a:r>
              <a:rPr lang="ko-KR" altLang="en-US" sz="2600" dirty="0">
                <a:solidFill>
                  <a:schemeClr val="bg1"/>
                </a:solidFill>
              </a:rPr>
              <a:t> </a:t>
            </a:r>
            <a:r>
              <a:rPr lang="ko-KR" altLang="en-US" sz="2600" dirty="0" err="1">
                <a:solidFill>
                  <a:schemeClr val="bg1"/>
                </a:solidFill>
              </a:rPr>
              <a:t>찬양팀</a:t>
            </a:r>
            <a:r>
              <a:rPr lang="ko-KR" altLang="en-US" sz="2600" dirty="0">
                <a:solidFill>
                  <a:schemeClr val="bg1"/>
                </a:solidFill>
              </a:rPr>
              <a:t> 별 </a:t>
            </a:r>
            <a:r>
              <a:rPr lang="en-US" altLang="ko-KR" sz="2600" dirty="0">
                <a:solidFill>
                  <a:schemeClr val="bg1"/>
                </a:solidFill>
              </a:rPr>
              <a:t>Digital </a:t>
            </a:r>
            <a:r>
              <a:rPr lang="ko-KR" altLang="en-US" sz="26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방식 </a:t>
            </a:r>
            <a:r>
              <a:rPr lang="en-US" altLang="ko-KR" sz="26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Scene</a:t>
            </a:r>
            <a:r>
              <a:rPr lang="ko-KR" altLang="en-US" sz="26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 </a:t>
            </a:r>
            <a:r>
              <a:rPr lang="ko-KR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저장 및 </a:t>
            </a:r>
            <a:r>
              <a:rPr lang="en-US" altLang="ko-K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Recall</a:t>
            </a:r>
            <a:br>
              <a:rPr lang="en-US" altLang="ko-KR" sz="2600" dirty="0">
                <a:solidFill>
                  <a:schemeClr val="bg1"/>
                </a:solidFill>
              </a:rPr>
            </a:br>
            <a:r>
              <a:rPr lang="en-US" altLang="ko-KR" sz="2600" dirty="0">
                <a:solidFill>
                  <a:schemeClr val="bg1"/>
                </a:solidFill>
              </a:rPr>
              <a:t>      (</a:t>
            </a:r>
            <a:r>
              <a:rPr lang="ko-KR" altLang="en-US" sz="2600" dirty="0">
                <a:solidFill>
                  <a:schemeClr val="bg1"/>
                </a:solidFill>
              </a:rPr>
              <a:t>아날로그 → </a:t>
            </a:r>
            <a:r>
              <a:rPr lang="en-US" altLang="ko-KR" sz="2600" dirty="0">
                <a:solidFill>
                  <a:srgbClr val="FFFF00"/>
                </a:solidFill>
              </a:rPr>
              <a:t>Digital </a:t>
            </a:r>
            <a:r>
              <a:rPr lang="ko-KR" altLang="en-US" sz="26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제어</a:t>
            </a:r>
            <a:r>
              <a:rPr lang="en-US" altLang="ko-KR" sz="26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)</a:t>
            </a:r>
            <a:br>
              <a:rPr lang="en-US" altLang="ko-KR" sz="2600" dirty="0">
                <a:solidFill>
                  <a:schemeClr val="bg1"/>
                </a:solidFill>
              </a:rPr>
            </a:br>
            <a:r>
              <a:rPr lang="en-US" altLang="ko-KR" sz="2600" dirty="0">
                <a:solidFill>
                  <a:schemeClr val="bg1"/>
                </a:solidFill>
              </a:rPr>
              <a:t>                   </a:t>
            </a:r>
            <a:br>
              <a:rPr lang="en-US" altLang="ko-KR" sz="2600" dirty="0">
                <a:solidFill>
                  <a:schemeClr val="bg1"/>
                </a:solidFill>
              </a:rPr>
            </a:br>
            <a:r>
              <a:rPr lang="en-US" altLang="ko-KR" sz="2600" dirty="0">
                <a:solidFill>
                  <a:schemeClr val="bg1"/>
                </a:solidFill>
              </a:rPr>
              <a:t>2. </a:t>
            </a:r>
            <a:r>
              <a:rPr lang="ko-KR" altLang="en-US" sz="2600" dirty="0">
                <a:solidFill>
                  <a:schemeClr val="bg1"/>
                </a:solidFill>
              </a:rPr>
              <a:t>노후 커넥터 교체로 </a:t>
            </a:r>
            <a:r>
              <a:rPr lang="en-US" altLang="ko-KR" sz="2600" dirty="0">
                <a:solidFill>
                  <a:schemeClr val="bg1"/>
                </a:solidFill>
              </a:rPr>
              <a:t>Noise </a:t>
            </a:r>
            <a:r>
              <a:rPr lang="ko-KR" altLang="en-US" sz="2600" dirty="0">
                <a:solidFill>
                  <a:schemeClr val="bg1"/>
                </a:solidFill>
              </a:rPr>
              <a:t>제거</a:t>
            </a:r>
            <a:br>
              <a:rPr lang="en-US" altLang="ko-KR" sz="2600" dirty="0">
                <a:solidFill>
                  <a:schemeClr val="bg1"/>
                </a:solidFill>
              </a:rPr>
            </a:br>
            <a:r>
              <a:rPr lang="en-US" altLang="ko-KR" sz="2600" dirty="0">
                <a:solidFill>
                  <a:schemeClr val="bg1"/>
                </a:solidFill>
              </a:rPr>
              <a:t>                   </a:t>
            </a:r>
            <a:br>
              <a:rPr lang="en-US" altLang="ko-KR" sz="2600" dirty="0">
                <a:solidFill>
                  <a:schemeClr val="bg1"/>
                </a:solidFill>
              </a:rPr>
            </a:br>
            <a:r>
              <a:rPr lang="en-US" altLang="ko-KR" sz="2600" dirty="0">
                <a:solidFill>
                  <a:schemeClr val="bg1"/>
                </a:solidFill>
              </a:rPr>
              <a:t>3. </a:t>
            </a:r>
            <a:r>
              <a:rPr lang="ko-KR" altLang="en-US" sz="2600" dirty="0">
                <a:solidFill>
                  <a:schemeClr val="bg1"/>
                </a:solidFill>
              </a:rPr>
              <a:t>세션 </a:t>
            </a:r>
            <a:r>
              <a:rPr lang="en-US" altLang="ko-KR" sz="2600" dirty="0">
                <a:solidFill>
                  <a:schemeClr val="bg1"/>
                </a:solidFill>
              </a:rPr>
              <a:t>Monitoring</a:t>
            </a:r>
            <a:r>
              <a:rPr lang="ko-KR" altLang="en-US" sz="2600" dirty="0">
                <a:solidFill>
                  <a:schemeClr val="bg1"/>
                </a:solidFill>
              </a:rPr>
              <a:t>을 중앙제어에서 </a:t>
            </a:r>
            <a:r>
              <a:rPr lang="en-US" altLang="ko-KR" sz="2600" dirty="0">
                <a:solidFill>
                  <a:srgbClr val="FFFF00"/>
                </a:solidFill>
              </a:rPr>
              <a:t>Personal Monitoring</a:t>
            </a:r>
          </a:p>
          <a:p>
            <a:pPr marL="0" indent="0">
              <a:buNone/>
            </a:pPr>
            <a:r>
              <a:rPr lang="en-US" altLang="ko-KR" sz="2600" dirty="0">
                <a:solidFill>
                  <a:srgbClr val="FFFF00"/>
                </a:solidFill>
              </a:rPr>
              <a:t>                          System</a:t>
            </a:r>
            <a:r>
              <a:rPr lang="en-US" altLang="ko-KR" sz="2600" dirty="0">
                <a:solidFill>
                  <a:schemeClr val="bg1"/>
                </a:solidFill>
              </a:rPr>
              <a:t> </a:t>
            </a:r>
            <a:r>
              <a:rPr lang="ko-KR" altLang="en-US" sz="2600" dirty="0">
                <a:solidFill>
                  <a:schemeClr val="bg1"/>
                </a:solidFill>
              </a:rPr>
              <a:t>으로 </a:t>
            </a:r>
            <a:r>
              <a:rPr lang="en-US" altLang="ko-KR" sz="2600" dirty="0">
                <a:solidFill>
                  <a:schemeClr val="bg1"/>
                </a:solidFill>
              </a:rPr>
              <a:t>Device </a:t>
            </a:r>
            <a:r>
              <a:rPr lang="ko-KR" altLang="en-US" sz="2600" dirty="0">
                <a:solidFill>
                  <a:schemeClr val="bg1"/>
                </a:solidFill>
              </a:rPr>
              <a:t>변경</a:t>
            </a:r>
            <a:endParaRPr lang="en-US" altLang="ko-K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44620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22868" y="196590"/>
            <a:ext cx="360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영상 </a:t>
            </a:r>
            <a:r>
              <a:rPr lang="en-US" altLang="ko-KR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Diagram</a:t>
            </a:r>
            <a:endParaRPr lang="ko-KR" altLang="en-US" sz="4000" b="1" dirty="0">
              <a:gradFill flip="none" rotWithShape="1">
                <a:gsLst>
                  <a:gs pos="0">
                    <a:schemeClr val="tx1"/>
                  </a:gs>
                  <a:gs pos="44000">
                    <a:schemeClr val="tx1">
                      <a:lumMod val="85000"/>
                    </a:schemeClr>
                  </a:gs>
                  <a:gs pos="100000">
                    <a:schemeClr val="tx1">
                      <a:lumMod val="50000"/>
                    </a:schemeClr>
                  </a:gs>
                </a:gsLst>
                <a:lin ang="5400000" scaled="0"/>
                <a:tileRect/>
              </a:gra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3685" t="12054" r="4424" b="14449"/>
          <a:stretch/>
        </p:blipFill>
        <p:spPr>
          <a:xfrm>
            <a:off x="86972" y="1132114"/>
            <a:ext cx="8939462" cy="4289198"/>
          </a:xfrm>
          <a:prstGeom prst="rect">
            <a:avLst/>
          </a:prstGeom>
        </p:spPr>
      </p:pic>
      <p:sp>
        <p:nvSpPr>
          <p:cNvPr id="5" name="정육면체 4"/>
          <p:cNvSpPr/>
          <p:nvPr/>
        </p:nvSpPr>
        <p:spPr>
          <a:xfrm>
            <a:off x="7485020" y="3004459"/>
            <a:ext cx="1110343" cy="696686"/>
          </a:xfrm>
          <a:prstGeom prst="cube">
            <a:avLst>
              <a:gd name="adj" fmla="val 6356"/>
            </a:avLst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altLang="ko-KR" i="1" dirty="0"/>
              <a:t> </a:t>
            </a:r>
            <a:r>
              <a:rPr lang="en-US" altLang="ko-KR" i="1" dirty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US" altLang="ko-KR" i="1" dirty="0"/>
              <a:t> </a:t>
            </a:r>
            <a:r>
              <a:rPr lang="en-US" altLang="ko-KR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ko-KR" altLang="en-US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190160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22868" y="196590"/>
            <a:ext cx="3604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음향 </a:t>
            </a:r>
            <a:r>
              <a:rPr lang="en-US" altLang="ko-KR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Diagram</a:t>
            </a:r>
            <a:endParaRPr lang="ko-KR" altLang="en-US" sz="4000" b="1" dirty="0">
              <a:gradFill flip="none" rotWithShape="1">
                <a:gsLst>
                  <a:gs pos="0">
                    <a:schemeClr val="tx1"/>
                  </a:gs>
                  <a:gs pos="44000">
                    <a:schemeClr val="tx1">
                      <a:lumMod val="85000"/>
                    </a:schemeClr>
                  </a:gs>
                  <a:gs pos="100000">
                    <a:schemeClr val="tx1">
                      <a:lumMod val="50000"/>
                    </a:schemeClr>
                  </a:gs>
                </a:gsLst>
                <a:lin ang="5400000" scaled="0"/>
                <a:tileRect/>
              </a:gra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그림 5" descr="http://world-mall.co.kr/web/upload/NNEditor/20200916/P16-M%20sp_shop1_1614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6" b="20386"/>
          <a:stretch/>
        </p:blipFill>
        <p:spPr bwMode="auto">
          <a:xfrm>
            <a:off x="178911" y="944199"/>
            <a:ext cx="8786179" cy="4523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4656911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303792" y="34554"/>
            <a:ext cx="476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DIGTAL CONSOLE</a:t>
            </a:r>
            <a:endParaRPr lang="ko-KR" altLang="en-US" sz="4000" b="1" dirty="0">
              <a:gradFill flip="none" rotWithShape="1">
                <a:gsLst>
                  <a:gs pos="0">
                    <a:schemeClr val="tx1"/>
                  </a:gs>
                  <a:gs pos="44000">
                    <a:schemeClr val="tx1">
                      <a:lumMod val="85000"/>
                    </a:schemeClr>
                  </a:gs>
                  <a:gs pos="100000">
                    <a:schemeClr val="tx1">
                      <a:lumMod val="50000"/>
                    </a:schemeClr>
                  </a:gs>
                </a:gsLst>
                <a:lin ang="5400000" scaled="0"/>
                <a:tileRect/>
              </a:gra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A3EC8BA-1347-45F9-AFED-894C419E2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9" t="18581" r="4540" b="7311"/>
          <a:stretch/>
        </p:blipFill>
        <p:spPr>
          <a:xfrm>
            <a:off x="179967" y="787983"/>
            <a:ext cx="5211183" cy="288259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4B6969C-A058-4556-898B-1216C8DE2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062" y="1502833"/>
            <a:ext cx="1944189" cy="1354667"/>
          </a:xfrm>
          <a:prstGeom prst="rect">
            <a:avLst/>
          </a:prstGeom>
        </p:spPr>
      </p:pic>
      <p:sp>
        <p:nvSpPr>
          <p:cNvPr id="6" name="십자형 5">
            <a:extLst>
              <a:ext uri="{FF2B5EF4-FFF2-40B4-BE49-F238E27FC236}">
                <a16:creationId xmlns:a16="http://schemas.microsoft.com/office/drawing/2014/main" id="{C455EE18-D60F-4E62-B9EB-D7E99C132BE2}"/>
              </a:ext>
            </a:extLst>
          </p:cNvPr>
          <p:cNvSpPr/>
          <p:nvPr/>
        </p:nvSpPr>
        <p:spPr>
          <a:xfrm>
            <a:off x="5808085" y="2025241"/>
            <a:ext cx="581025" cy="551704"/>
          </a:xfrm>
          <a:prstGeom prst="plus">
            <a:avLst>
              <a:gd name="adj" fmla="val 335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A78BF204-C00F-46C5-B633-0BE59D39B334}"/>
              </a:ext>
            </a:extLst>
          </p:cNvPr>
          <p:cNvGrpSpPr/>
          <p:nvPr/>
        </p:nvGrpSpPr>
        <p:grpSpPr>
          <a:xfrm>
            <a:off x="7109032" y="3243540"/>
            <a:ext cx="2034969" cy="1872923"/>
            <a:chOff x="7109031" y="3892246"/>
            <a:chExt cx="2034969" cy="2247507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EA2DF7B-48F8-4C47-8F19-708C5348A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485" y="3892246"/>
              <a:ext cx="1328765" cy="141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0E4460-5C58-4D2E-ABC7-458249385854}"/>
                </a:ext>
              </a:extLst>
            </p:cNvPr>
            <p:cNvSpPr txBox="1"/>
            <p:nvPr/>
          </p:nvSpPr>
          <p:spPr>
            <a:xfrm>
              <a:off x="7109031" y="5364156"/>
              <a:ext cx="2034969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♥ 신디</a:t>
              </a:r>
              <a:r>
                <a:rPr lang="en-US" altLang="ko-KR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(</a:t>
              </a:r>
              <a:r>
                <a:rPr lang="ko-KR" altLang="en-US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메인</a:t>
              </a:r>
              <a:r>
                <a:rPr lang="en-US" altLang="ko-KR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,</a:t>
              </a:r>
              <a:r>
                <a:rPr lang="ko-KR" altLang="en-US" b="1" dirty="0" err="1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세컨</a:t>
              </a:r>
              <a:r>
                <a:rPr lang="en-US" altLang="ko-KR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)</a:t>
              </a:r>
            </a:p>
            <a:p>
              <a:r>
                <a:rPr lang="ko-KR" altLang="en-US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♥ 베이스</a:t>
              </a:r>
              <a:r>
                <a:rPr lang="en-US" altLang="ko-KR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, </a:t>
              </a:r>
              <a:r>
                <a:rPr lang="ko-KR" altLang="en-US" b="1" dirty="0" err="1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일렉</a:t>
              </a:r>
              <a:endParaRPr lang="ko-KR" altLang="en-US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070B456A-B85D-4B0E-8DD7-BCF48EE7CBF5}"/>
              </a:ext>
            </a:extLst>
          </p:cNvPr>
          <p:cNvGrpSpPr/>
          <p:nvPr/>
        </p:nvGrpSpPr>
        <p:grpSpPr>
          <a:xfrm>
            <a:off x="2785557" y="3834099"/>
            <a:ext cx="3814762" cy="1530190"/>
            <a:chOff x="3181350" y="4600920"/>
            <a:chExt cx="3814762" cy="1836228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3A9F4797-869A-43BF-8D00-1A93AF561008}"/>
                </a:ext>
              </a:extLst>
            </p:cNvPr>
            <p:cNvGrpSpPr/>
            <p:nvPr/>
          </p:nvGrpSpPr>
          <p:grpSpPr>
            <a:xfrm>
              <a:off x="3181350" y="4600920"/>
              <a:ext cx="3814762" cy="1797050"/>
              <a:chOff x="3181350" y="4600920"/>
              <a:chExt cx="3814762" cy="1797050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C1747A36-658E-46A8-B470-F422A50A96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1350" y="4600920"/>
                <a:ext cx="1885950" cy="1797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850C7B15-D016-40F0-8C91-8C4F2B7C2E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8812" y="4600920"/>
                <a:ext cx="1257300" cy="1393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0ABEDA-9AB8-4714-A1C1-2A198D7C92B7}"/>
                </a:ext>
              </a:extLst>
            </p:cNvPr>
            <p:cNvSpPr txBox="1"/>
            <p:nvPr/>
          </p:nvSpPr>
          <p:spPr>
            <a:xfrm>
              <a:off x="5938836" y="5993950"/>
              <a:ext cx="1057276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gradFill flip="none" rotWithShape="1">
                    <a:gsLst>
                      <a:gs pos="0">
                        <a:schemeClr val="tx1"/>
                      </a:gs>
                      <a:gs pos="44000">
                        <a:schemeClr val="tx1">
                          <a:lumMod val="8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effectLst>
                    <a:outerShdw blurRad="50800" dist="38100" dir="2700000" algn="ctr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♥드럼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348913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286474" y="279133"/>
            <a:ext cx="459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▣ 방송장비 공사 예상금액  </a:t>
            </a:r>
            <a:endParaRPr lang="ko-KR" altLang="en-US" sz="2800" b="1" dirty="0">
              <a:solidFill>
                <a:srgbClr val="FFFF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360218" y="1199571"/>
          <a:ext cx="8437416" cy="4145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98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/>
                        <a:t>공사내용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/>
                        <a:t>공사금액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/>
                        <a:t>비   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0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/>
                        <a:t>LED</a:t>
                      </a:r>
                      <a:r>
                        <a:rPr lang="en-US" altLang="ko-KR" sz="2800" baseline="0"/>
                        <a:t> </a:t>
                      </a:r>
                      <a:r>
                        <a:rPr lang="ko-KR" altLang="en-US" sz="2800" baseline="0"/>
                        <a:t>전광판</a:t>
                      </a:r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800"/>
                        <a:t>29,200,000 </a:t>
                      </a:r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600"/>
                        <a:t>158</a:t>
                      </a:r>
                      <a:r>
                        <a:rPr lang="ko-KR" altLang="en-US" sz="1600"/>
                        <a:t>인치 전광판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/>
                        <a:t>영상장비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800"/>
                        <a:t>22,940,000</a:t>
                      </a:r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/>
                        <a:t>카메라</a:t>
                      </a:r>
                      <a:r>
                        <a:rPr lang="en-US" altLang="ko-KR" sz="1600"/>
                        <a:t>3</a:t>
                      </a:r>
                      <a:r>
                        <a:rPr lang="ko-KR" altLang="en-US" sz="1600"/>
                        <a:t>대</a:t>
                      </a:r>
                      <a:r>
                        <a:rPr lang="en-US" altLang="ko-KR" sz="1600"/>
                        <a:t>, </a:t>
                      </a:r>
                      <a:r>
                        <a:rPr lang="ko-KR" altLang="en-US" sz="1600"/>
                        <a:t>영상스위쳐</a:t>
                      </a:r>
                      <a:r>
                        <a:rPr lang="en-US" altLang="ko-KR" sz="1600"/>
                        <a:t>, </a:t>
                      </a:r>
                      <a:r>
                        <a:rPr lang="ko-KR" altLang="en-US" sz="1600"/>
                        <a:t>자막기</a:t>
                      </a:r>
                      <a:endParaRPr lang="en-US" altLang="ko-KR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/>
                        <a:t>특수조명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800"/>
                        <a:t>11,600,000</a:t>
                      </a:r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/>
                        <a:t>특수조명 </a:t>
                      </a:r>
                      <a:r>
                        <a:rPr lang="en-US" altLang="ko-KR" sz="1600"/>
                        <a:t>8</a:t>
                      </a:r>
                      <a:r>
                        <a:rPr lang="ko-KR" altLang="en-US" sz="1600"/>
                        <a:t>개</a:t>
                      </a:r>
                      <a:r>
                        <a:rPr lang="en-US" altLang="ko-KR" sz="1600"/>
                        <a:t>,  </a:t>
                      </a:r>
                      <a:r>
                        <a:rPr lang="ko-KR" altLang="en-US" sz="1600"/>
                        <a:t>특수조명 콘솔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/>
                        <a:t>음향시스템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800"/>
                        <a:t>  8,250,000</a:t>
                      </a:r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/>
                        <a:t>디지털 믹서</a:t>
                      </a:r>
                      <a:r>
                        <a:rPr lang="en-US" altLang="ko-KR" sz="1600"/>
                        <a:t>, </a:t>
                      </a:r>
                      <a:r>
                        <a:rPr lang="ko-KR" altLang="en-US" sz="1600"/>
                        <a:t>퍼스널 믹서</a:t>
                      </a:r>
                      <a:r>
                        <a:rPr lang="en-US" altLang="ko-KR" sz="1600"/>
                        <a:t>, </a:t>
                      </a:r>
                      <a:r>
                        <a:rPr lang="ko-KR" altLang="en-US" sz="1600"/>
                        <a:t>아이패드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8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/>
                        <a:t>컴퓨터 </a:t>
                      </a:r>
                      <a:r>
                        <a:rPr lang="en-US" altLang="ko-KR" sz="2800"/>
                        <a:t>2</a:t>
                      </a:r>
                      <a:r>
                        <a:rPr lang="ko-KR" altLang="en-US" sz="2800"/>
                        <a:t>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800"/>
                        <a:t>2,640,000</a:t>
                      </a:r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/>
                        <a:t>자막용</a:t>
                      </a:r>
                      <a:r>
                        <a:rPr lang="en-US" altLang="ko-KR" sz="1600"/>
                        <a:t>PC,</a:t>
                      </a:r>
                      <a:r>
                        <a:rPr lang="en-US" altLang="ko-KR" sz="1600" baseline="0"/>
                        <a:t>  </a:t>
                      </a:r>
                      <a:r>
                        <a:rPr lang="ko-KR" altLang="en-US" sz="1600" baseline="0"/>
                        <a:t>송출용</a:t>
                      </a:r>
                      <a:r>
                        <a:rPr lang="en-US" altLang="ko-KR" sz="1600" baseline="0"/>
                        <a:t>PC</a:t>
                      </a:r>
                      <a:endParaRPr lang="ko-KR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8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/>
                        <a:t>TV 86</a:t>
                      </a:r>
                      <a:r>
                        <a:rPr lang="ko-KR" altLang="en-US" sz="2800"/>
                        <a:t>인치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800"/>
                        <a:t>2,000,000</a:t>
                      </a:r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/>
                        <a:t>기존 </a:t>
                      </a:r>
                      <a:r>
                        <a:rPr lang="en-US" altLang="ko-KR" sz="1600"/>
                        <a:t>65</a:t>
                      </a:r>
                      <a:r>
                        <a:rPr lang="ko-KR" altLang="en-US" sz="1600"/>
                        <a:t>인치는  청년대학부실 사용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830">
                <a:tc>
                  <a:txBody>
                    <a:bodyPr/>
                    <a:lstStyle/>
                    <a:p>
                      <a:pPr algn="ctr" latinLnBrk="1"/>
                      <a:endParaRPr lang="ko-KR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2800" b="1">
                          <a:solidFill>
                            <a:schemeClr val="bg1"/>
                          </a:solidFill>
                        </a:rPr>
                        <a:t>76,630,000</a:t>
                      </a:r>
                      <a:endParaRPr lang="ko-KR" altLang="en-US" sz="28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000" b="1">
                          <a:solidFill>
                            <a:schemeClr val="bg1"/>
                          </a:solidFill>
                        </a:rPr>
                        <a:t>예비비</a:t>
                      </a:r>
                      <a:r>
                        <a:rPr lang="en-US" altLang="ko-KR" sz="2000" b="1">
                          <a:solidFill>
                            <a:schemeClr val="bg1"/>
                          </a:solidFill>
                        </a:rPr>
                        <a:t>: 3,370,000</a:t>
                      </a:r>
                      <a:endParaRPr lang="ko-KR" altLang="en-US" sz="20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35564" y="320697"/>
            <a:ext cx="335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총 </a:t>
            </a:r>
            <a:r>
              <a:rPr lang="en-US" altLang="ko-KR" sz="2800" b="1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: 80,000,000</a:t>
            </a:r>
            <a:r>
              <a:rPr lang="ko-KR" altLang="en-US" sz="2800" b="1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원</a:t>
            </a:r>
            <a:endParaRPr lang="ko-KR" altLang="en-US" sz="2800" b="1" dirty="0">
              <a:solidFill>
                <a:srgbClr val="FFFF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6633792"/>
      </p:ext>
    </p:extLst>
  </p:cSld>
  <p:clrMapOvr>
    <a:masterClrMapping/>
  </p:clrMapOvr>
  <p:transition advTm="2000">
    <p:sndAc>
      <p:stSnd>
        <p:snd r:embed="rId2" name="laser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341892" y="556224"/>
            <a:ext cx="476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▣ 공사 일정계획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ABEDA-9AB8-4714-A1C1-2A198D7C92B7}"/>
              </a:ext>
            </a:extLst>
          </p:cNvPr>
          <p:cNvSpPr txBox="1"/>
          <p:nvPr/>
        </p:nvSpPr>
        <p:spPr>
          <a:xfrm>
            <a:off x="570993" y="1224647"/>
            <a:ext cx="778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차 공사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음향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조명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영상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기타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  : 3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월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7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일부터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10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83C68-933A-43CB-9456-D1E646B0F6E9}"/>
              </a:ext>
            </a:extLst>
          </p:cNvPr>
          <p:cNvSpPr txBox="1"/>
          <p:nvPr/>
        </p:nvSpPr>
        <p:spPr>
          <a:xfrm>
            <a:off x="570992" y="1756460"/>
            <a:ext cx="778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차 공사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(LED 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전광판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기타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  : 3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월 말부터 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4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월초 예상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3D7E8C-E76D-4427-8BBA-498C78EA87A3}"/>
              </a:ext>
            </a:extLst>
          </p:cNvPr>
          <p:cNvSpPr txBox="1"/>
          <p:nvPr/>
        </p:nvSpPr>
        <p:spPr>
          <a:xfrm>
            <a:off x="501718" y="3488290"/>
            <a:ext cx="812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월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31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일까지 </a:t>
            </a:r>
            <a:r>
              <a:rPr lang="ko-KR" altLang="en-US" sz="2400" b="1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특별 작정기도회 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선포</a:t>
            </a:r>
            <a:r>
              <a:rPr lang="en-US" altLang="ko-KR" sz="16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ko-KR" altLang="en-US" sz="16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안전과 은혜로운 진행을 위해</a:t>
            </a:r>
            <a:r>
              <a:rPr lang="en-US" altLang="ko-KR" sz="16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r>
              <a:rPr lang="ko-KR" altLang="en-US" sz="16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ko-KR" altLang="en-US" sz="2400" b="1" dirty="0">
              <a:gradFill flip="none" rotWithShape="1">
                <a:gsLst>
                  <a:gs pos="0">
                    <a:schemeClr val="tx1"/>
                  </a:gs>
                  <a:gs pos="44000">
                    <a:schemeClr val="tx1">
                      <a:lumMod val="85000"/>
                    </a:schemeClr>
                  </a:gs>
                  <a:gs pos="100000">
                    <a:schemeClr val="tx1">
                      <a:lumMod val="50000"/>
                    </a:schemeClr>
                  </a:gs>
                </a:gsLst>
                <a:lin ang="5400000" scaled="0"/>
                <a:tileRect/>
              </a:gra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551867-DAE5-40EC-BCCD-4F36751A1F60}"/>
              </a:ext>
            </a:extLst>
          </p:cNvPr>
          <p:cNvSpPr txBox="1"/>
          <p:nvPr/>
        </p:nvSpPr>
        <p:spPr>
          <a:xfrm>
            <a:off x="272619" y="2871163"/>
            <a:ext cx="812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▣ 성도님들의 기도와 물질의 후원을 요청합니다</a:t>
            </a:r>
            <a:r>
              <a:rPr lang="en-US" altLang="ko-KR" sz="28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5B039-DE70-4C25-A8F8-A0F0DEC31308}"/>
              </a:ext>
            </a:extLst>
          </p:cNvPr>
          <p:cNvSpPr txBox="1"/>
          <p:nvPr/>
        </p:nvSpPr>
        <p:spPr>
          <a:xfrm>
            <a:off x="501718" y="4020102"/>
            <a:ext cx="812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월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13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일 주간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영상장비 이해를 위한 유튜브 영상 배포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EE6136-595B-47CE-BD02-D0B7C2131BC0}"/>
              </a:ext>
            </a:extLst>
          </p:cNvPr>
          <p:cNvSpPr txBox="1"/>
          <p:nvPr/>
        </p:nvSpPr>
        <p:spPr>
          <a:xfrm>
            <a:off x="501717" y="4551915"/>
            <a:ext cx="778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월말까지 공사 재정 확보를 위한 특별 작정헌금 요청</a:t>
            </a:r>
          </a:p>
        </p:txBody>
      </p:sp>
    </p:spTree>
    <p:extLst>
      <p:ext uri="{BB962C8B-B14F-4D97-AF65-F5344CB8AC3E}">
        <p14:creationId xmlns:p14="http://schemas.microsoft.com/office/powerpoint/2010/main" val="3456633792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ko-KR" altLang="en-US" dirty="0"/>
              <a:t>■ 개선 목적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13510" y="1333502"/>
            <a:ext cx="8673737" cy="37716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o-KR" altLang="en-US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r>
              <a:rPr lang="en-US" altLang="ko-KR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.</a:t>
            </a:r>
            <a:r>
              <a:rPr lang="ko-KR" altLang="en-US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ko-KR" altLang="en-US" sz="3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코로나</a:t>
            </a:r>
            <a:r>
              <a:rPr lang="en-US" altLang="ko-KR" sz="3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19</a:t>
            </a:r>
            <a:r>
              <a:rPr lang="ko-KR" altLang="en-US" sz="3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로 현장 예배</a:t>
            </a:r>
            <a:r>
              <a:rPr lang="ko-KR" altLang="en-US" sz="3300" b="1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의 참여도 부족으로</a:t>
            </a:r>
            <a:endParaRPr lang="en-US" altLang="ko-KR" sz="3300" b="1" dirty="0"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en-US" altLang="ko-KR" sz="3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   On-Line </a:t>
            </a:r>
            <a:r>
              <a:rPr lang="ko-KR" altLang="en-US" sz="33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예배 필요성 대두</a:t>
            </a:r>
            <a:endParaRPr lang="en-US" altLang="ko-KR" sz="33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ko-KR" sz="3300" b="1" dirty="0">
              <a:solidFill>
                <a:srgbClr val="FF0000"/>
              </a:solidFill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ko-KR" altLang="en-US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r>
              <a:rPr lang="en-US" altLang="ko-KR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.</a:t>
            </a:r>
            <a:r>
              <a:rPr lang="ko-KR" altLang="en-US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ko-KR" altLang="en-US" sz="3300" b="1" dirty="0">
                <a:solidFill>
                  <a:schemeClr val="bg1"/>
                </a:solidFill>
                <a:sym typeface="Wingdings 2" panose="05020102010507070707" pitchFamily="18" charset="2"/>
              </a:rPr>
              <a:t>교회 이전의 장기화로 노후 장비 개선</a:t>
            </a:r>
            <a:endParaRPr lang="en-US" altLang="ko-KR" sz="3300" b="1" dirty="0">
              <a:solidFill>
                <a:schemeClr val="bg1"/>
              </a:solidFill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en-US" altLang="ko-KR" sz="3300" b="1" dirty="0">
                <a:solidFill>
                  <a:schemeClr val="bg1"/>
                </a:solidFill>
                <a:sym typeface="Wingdings 2" panose="05020102010507070707" pitchFamily="18" charset="2"/>
              </a:rPr>
              <a:t>    </a:t>
            </a:r>
            <a:r>
              <a:rPr lang="ko-KR" altLang="en-US" sz="3300" b="1" dirty="0">
                <a:solidFill>
                  <a:schemeClr val="bg1"/>
                </a:solidFill>
                <a:sym typeface="Wingdings 2" panose="05020102010507070707" pitchFamily="18" charset="2"/>
              </a:rPr>
              <a:t> 투자 필요</a:t>
            </a:r>
            <a:endParaRPr lang="en-US" altLang="ko-KR" sz="33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ko-KR" sz="3300" b="1" dirty="0">
              <a:solidFill>
                <a:srgbClr val="FF0000"/>
              </a:solidFill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ko-KR" altLang="en-US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r>
              <a:rPr lang="en-US" altLang="ko-KR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.</a:t>
            </a:r>
            <a:r>
              <a:rPr lang="ko-KR" altLang="en-US" sz="3300" b="1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ko-KR" altLang="en-US" sz="3300" b="1" dirty="0">
                <a:solidFill>
                  <a:schemeClr val="bg1"/>
                </a:solidFill>
                <a:sym typeface="Wingdings 2" panose="05020102010507070707" pitchFamily="18" charset="2"/>
              </a:rPr>
              <a:t>디지털 시대에 맞는 영상 및 음향 투자 필요</a:t>
            </a:r>
            <a:endParaRPr lang="en-US" altLang="ko-KR" sz="33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pPr marL="0" indent="0">
              <a:buNone/>
            </a:pPr>
            <a:endParaRPr lang="en-US" altLang="ko-KR" sz="33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95860167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ko-KR" altLang="en-US" dirty="0"/>
              <a:t>■ 현 문제점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2"/>
            <a:ext cx="8503920" cy="4087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ko-KR" altLang="en-US" sz="2400" b="1" dirty="0">
                <a:solidFill>
                  <a:srgbClr val="FF0000"/>
                </a:solidFill>
                <a:sym typeface="Wingdings 2" panose="05020102010507070707" pitchFamily="18" charset="2"/>
              </a:rPr>
              <a:t> </a:t>
            </a:r>
            <a:r>
              <a:rPr lang="ko-KR" altLang="en-US" sz="2800" dirty="0">
                <a:solidFill>
                  <a:schemeClr val="bg1"/>
                </a:solidFill>
              </a:rPr>
              <a:t>영</a:t>
            </a:r>
            <a:r>
              <a:rPr lang="ko-KR" altLang="en-US" sz="2400" dirty="0">
                <a:solidFill>
                  <a:schemeClr val="bg1"/>
                </a:solidFill>
              </a:rPr>
              <a:t>상부문 </a:t>
            </a:r>
            <a:r>
              <a:rPr lang="en-US" altLang="ko-KR" sz="2400" dirty="0">
                <a:solidFill>
                  <a:schemeClr val="bg1"/>
                </a:solidFill>
              </a:rPr>
              <a:t>: - </a:t>
            </a:r>
            <a:r>
              <a:rPr lang="ko-KR" altLang="en-US" sz="2400" dirty="0">
                <a:solidFill>
                  <a:schemeClr val="bg1"/>
                </a:solidFill>
              </a:rPr>
              <a:t>장비 노후화로 무대 </a:t>
            </a:r>
            <a:r>
              <a:rPr lang="ko-KR" altLang="en-US" sz="24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영상 낙후 발생</a:t>
            </a:r>
            <a:r>
              <a:rPr lang="en-US" altLang="ko-KR" sz="2400" dirty="0"/>
              <a:t>.</a:t>
            </a:r>
            <a:br>
              <a:rPr lang="en-US" altLang="ko-KR" sz="2400" dirty="0"/>
            </a:br>
            <a:r>
              <a:rPr lang="en-US" altLang="ko-KR" sz="2400" dirty="0">
                <a:solidFill>
                  <a:schemeClr val="bg1"/>
                </a:solidFill>
              </a:rPr>
              <a:t>                        - </a:t>
            </a:r>
            <a:r>
              <a:rPr lang="ko-KR" altLang="en-US" sz="2400" dirty="0">
                <a:solidFill>
                  <a:schemeClr val="bg1"/>
                </a:solidFill>
              </a:rPr>
              <a:t>디지털시대에 맞는 </a:t>
            </a:r>
            <a:r>
              <a:rPr lang="en-US" altLang="ko-KR" sz="24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On-Line </a:t>
            </a:r>
            <a:r>
              <a:rPr lang="ko-KR" altLang="en-US" sz="24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영상 필요 대두</a:t>
            </a:r>
            <a:r>
              <a:rPr lang="en-US" altLang="ko-KR" sz="24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.</a:t>
            </a:r>
            <a:br>
              <a:rPr lang="en-US" altLang="ko-KR" sz="2400" dirty="0">
                <a:solidFill>
                  <a:schemeClr val="bg1"/>
                </a:solidFill>
              </a:rPr>
            </a:br>
            <a:r>
              <a:rPr lang="en-US" altLang="ko-KR" sz="2400" dirty="0"/>
              <a:t>                        </a:t>
            </a:r>
            <a:r>
              <a:rPr lang="en-US" altLang="ko-KR" sz="2400" dirty="0">
                <a:solidFill>
                  <a:schemeClr val="bg1"/>
                </a:solidFill>
              </a:rPr>
              <a:t>- </a:t>
            </a:r>
            <a:r>
              <a:rPr lang="ko-KR" altLang="en-US" sz="2400" dirty="0">
                <a:solidFill>
                  <a:schemeClr val="bg1"/>
                </a:solidFill>
              </a:rPr>
              <a:t>영상 자료 </a:t>
            </a:r>
            <a:r>
              <a:rPr lang="en-US" altLang="ko-KR" sz="2400" dirty="0">
                <a:solidFill>
                  <a:schemeClr val="bg1"/>
                </a:solidFill>
              </a:rPr>
              <a:t>Backup </a:t>
            </a:r>
            <a:r>
              <a:rPr lang="ko-KR" altLang="en-US" sz="2400" dirty="0">
                <a:solidFill>
                  <a:schemeClr val="bg1"/>
                </a:solidFill>
              </a:rPr>
              <a:t>및 홍보 </a:t>
            </a:r>
            <a:r>
              <a:rPr lang="ko-KR" altLang="en-US" sz="24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영상 녹화 필요</a:t>
            </a:r>
            <a:r>
              <a:rPr lang="en-US" altLang="ko-KR" sz="2400" dirty="0">
                <a:effectLst>
                  <a:outerShdw blurRad="508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altLang="ko-KR" sz="1400" dirty="0">
              <a:solidFill>
                <a:srgbClr val="FF0000"/>
              </a:solidFill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ko-KR" altLang="en-US" sz="2400" b="1" dirty="0">
                <a:solidFill>
                  <a:srgbClr val="FF0000"/>
                </a:solidFill>
                <a:sym typeface="Wingdings 2" panose="05020102010507070707" pitchFamily="18" charset="2"/>
              </a:rPr>
              <a:t> </a:t>
            </a:r>
            <a:r>
              <a:rPr lang="ko-KR" altLang="en-US" sz="2800" dirty="0" err="1">
                <a:solidFill>
                  <a:schemeClr val="bg1"/>
                </a:solidFill>
              </a:rPr>
              <a:t>조</a:t>
            </a:r>
            <a:r>
              <a:rPr lang="ko-KR" altLang="en-US" sz="2400" dirty="0" err="1">
                <a:solidFill>
                  <a:schemeClr val="bg1"/>
                </a:solidFill>
              </a:rPr>
              <a:t>명부문</a:t>
            </a:r>
            <a:r>
              <a:rPr lang="ko-KR" altLang="en-US" sz="2400" dirty="0">
                <a:solidFill>
                  <a:schemeClr val="bg1"/>
                </a:solidFill>
              </a:rPr>
              <a:t> </a:t>
            </a:r>
            <a:r>
              <a:rPr lang="en-US" altLang="ko-KR" sz="2400" dirty="0">
                <a:solidFill>
                  <a:schemeClr val="bg1"/>
                </a:solidFill>
              </a:rPr>
              <a:t>: - </a:t>
            </a:r>
            <a:r>
              <a:rPr lang="ko-KR" altLang="en-US" sz="2400" dirty="0">
                <a:solidFill>
                  <a:schemeClr val="bg1"/>
                </a:solidFill>
              </a:rPr>
              <a:t>장비 열화 및 부분 고장으로 전반적으로</a:t>
            </a:r>
            <a:br>
              <a:rPr lang="en-US" altLang="ko-KR" sz="2400" dirty="0">
                <a:solidFill>
                  <a:schemeClr val="bg1"/>
                </a:solidFill>
              </a:rPr>
            </a:br>
            <a:r>
              <a:rPr lang="en-US" altLang="ko-KR" sz="2400" dirty="0">
                <a:solidFill>
                  <a:schemeClr val="bg1"/>
                </a:solidFill>
              </a:rPr>
              <a:t>                         </a:t>
            </a:r>
            <a:r>
              <a:rPr lang="ko-KR" altLang="en-US" sz="2400" dirty="0">
                <a:solidFill>
                  <a:schemeClr val="bg1"/>
                </a:solidFill>
              </a:rPr>
              <a:t>조명 부족 현상 발생</a:t>
            </a:r>
            <a:r>
              <a:rPr lang="en-US" altLang="ko-KR" sz="2400" dirty="0">
                <a:solidFill>
                  <a:schemeClr val="bg1"/>
                </a:solidFill>
              </a:rPr>
              <a:t>.</a:t>
            </a:r>
            <a:br>
              <a:rPr lang="en-US" altLang="ko-KR" sz="2400" dirty="0">
                <a:solidFill>
                  <a:schemeClr val="bg1"/>
                </a:solidFill>
              </a:rPr>
            </a:br>
            <a:r>
              <a:rPr lang="en-US" altLang="ko-KR" sz="2400" dirty="0">
                <a:solidFill>
                  <a:schemeClr val="bg1"/>
                </a:solidFill>
              </a:rPr>
              <a:t>                       - </a:t>
            </a:r>
            <a:r>
              <a:rPr lang="ko-KR" altLang="en-US" sz="2400" dirty="0">
                <a:solidFill>
                  <a:schemeClr val="bg1"/>
                </a:solidFill>
              </a:rPr>
              <a:t>램프</a:t>
            </a:r>
            <a:r>
              <a:rPr lang="en-US" altLang="ko-KR" sz="2400" dirty="0">
                <a:solidFill>
                  <a:schemeClr val="bg1"/>
                </a:solidFill>
              </a:rPr>
              <a:t>(</a:t>
            </a:r>
            <a:r>
              <a:rPr lang="ko-KR" altLang="en-US" sz="2400" dirty="0" err="1">
                <a:solidFill>
                  <a:schemeClr val="bg1"/>
                </a:solidFill>
              </a:rPr>
              <a:t>써치</a:t>
            </a:r>
            <a:r>
              <a:rPr lang="en-US" altLang="ko-KR" sz="2400" dirty="0">
                <a:solidFill>
                  <a:schemeClr val="bg1"/>
                </a:solidFill>
              </a:rPr>
              <a:t>)</a:t>
            </a:r>
            <a:r>
              <a:rPr lang="ko-KR" altLang="en-US" sz="2400" dirty="0">
                <a:solidFill>
                  <a:schemeClr val="bg1"/>
                </a:solidFill>
              </a:rPr>
              <a:t>의 高용량</a:t>
            </a:r>
            <a:r>
              <a:rPr lang="en-US" altLang="ko-KR" sz="2400" dirty="0">
                <a:solidFill>
                  <a:schemeClr val="bg1"/>
                </a:solidFill>
              </a:rPr>
              <a:t>(10Kw) </a:t>
            </a:r>
            <a:r>
              <a:rPr lang="ko-KR" altLang="en-US" sz="2400" dirty="0">
                <a:solidFill>
                  <a:schemeClr val="bg1"/>
                </a:solidFill>
              </a:rPr>
              <a:t>전력 소비 및 주변</a:t>
            </a:r>
            <a:br>
              <a:rPr lang="en-US" altLang="ko-KR" sz="2400" dirty="0">
                <a:solidFill>
                  <a:schemeClr val="bg1"/>
                </a:solidFill>
              </a:rPr>
            </a:br>
            <a:r>
              <a:rPr lang="en-US" altLang="ko-KR" sz="2400" dirty="0">
                <a:solidFill>
                  <a:schemeClr val="bg1"/>
                </a:solidFill>
              </a:rPr>
              <a:t>                         </a:t>
            </a:r>
            <a:r>
              <a:rPr lang="ko-KR" altLang="en-US" sz="2400" dirty="0">
                <a:solidFill>
                  <a:schemeClr val="bg1"/>
                </a:solidFill>
              </a:rPr>
              <a:t>노이즈 발생</a:t>
            </a:r>
            <a:r>
              <a:rPr lang="en-US" altLang="ko-KR" sz="2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altLang="ko-KR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ko-KR" altLang="en-US" sz="2400" b="1" dirty="0">
                <a:solidFill>
                  <a:srgbClr val="FF0000"/>
                </a:solidFill>
                <a:sym typeface="Wingdings 2" panose="05020102010507070707" pitchFamily="18" charset="2"/>
              </a:rPr>
              <a:t> </a:t>
            </a:r>
            <a:r>
              <a:rPr lang="ko-KR" altLang="en-US" sz="2800" dirty="0" err="1">
                <a:solidFill>
                  <a:schemeClr val="bg1"/>
                </a:solidFill>
              </a:rPr>
              <a:t>음</a:t>
            </a:r>
            <a:r>
              <a:rPr lang="ko-KR" altLang="en-US" sz="2400" dirty="0" err="1">
                <a:solidFill>
                  <a:schemeClr val="bg1"/>
                </a:solidFill>
              </a:rPr>
              <a:t>향부문</a:t>
            </a:r>
            <a:r>
              <a:rPr lang="ko-KR" altLang="en-US" sz="2400" dirty="0">
                <a:solidFill>
                  <a:schemeClr val="bg1"/>
                </a:solidFill>
              </a:rPr>
              <a:t> </a:t>
            </a:r>
            <a:r>
              <a:rPr lang="en-US" altLang="ko-KR" sz="2400" dirty="0">
                <a:solidFill>
                  <a:schemeClr val="bg1"/>
                </a:solidFill>
              </a:rPr>
              <a:t>: - </a:t>
            </a:r>
            <a:r>
              <a:rPr lang="ko-KR" altLang="en-US" sz="2400" dirty="0">
                <a:solidFill>
                  <a:schemeClr val="bg1"/>
                </a:solidFill>
              </a:rPr>
              <a:t>아날로그 방식의 시스템 제어로 잦은 음색</a:t>
            </a:r>
            <a:br>
              <a:rPr lang="en-US" altLang="ko-KR" sz="2400" dirty="0">
                <a:solidFill>
                  <a:schemeClr val="bg1"/>
                </a:solidFill>
              </a:rPr>
            </a:br>
            <a:r>
              <a:rPr lang="en-US" altLang="ko-KR" sz="2400" dirty="0">
                <a:solidFill>
                  <a:schemeClr val="bg1"/>
                </a:solidFill>
              </a:rPr>
              <a:t>                        </a:t>
            </a:r>
            <a:r>
              <a:rPr lang="ko-KR" altLang="en-US" sz="2400" dirty="0">
                <a:solidFill>
                  <a:schemeClr val="bg1"/>
                </a:solidFill>
              </a:rPr>
              <a:t> 변화 및 장비 노후로 접촉 노이즈 발생</a:t>
            </a:r>
            <a:r>
              <a:rPr lang="en-US" altLang="ko-KR" sz="2400" dirty="0">
                <a:solidFill>
                  <a:schemeClr val="bg1"/>
                </a:solidFill>
              </a:rPr>
              <a:t>.</a:t>
            </a:r>
            <a:br>
              <a:rPr lang="en-US" altLang="ko-KR" sz="2400" dirty="0">
                <a:solidFill>
                  <a:schemeClr val="bg1"/>
                </a:solidFill>
              </a:rPr>
            </a:br>
            <a:r>
              <a:rPr lang="en-US" altLang="ko-KR" sz="2400" dirty="0">
                <a:solidFill>
                  <a:schemeClr val="bg1"/>
                </a:solidFill>
              </a:rPr>
              <a:t>                       - </a:t>
            </a:r>
            <a:r>
              <a:rPr lang="ko-KR" altLang="en-US" sz="2400" dirty="0" err="1">
                <a:solidFill>
                  <a:schemeClr val="bg1"/>
                </a:solidFill>
              </a:rPr>
              <a:t>싱어</a:t>
            </a:r>
            <a:r>
              <a:rPr lang="ko-KR" altLang="en-US" sz="2400" dirty="0">
                <a:solidFill>
                  <a:schemeClr val="bg1"/>
                </a:solidFill>
              </a:rPr>
              <a:t> 및 세션의 모니터링 부족</a:t>
            </a:r>
            <a:r>
              <a:rPr lang="en-US" altLang="ko-KR" sz="2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altLang="ko-KR" sz="2400" dirty="0">
                <a:solidFill>
                  <a:schemeClr val="bg1"/>
                </a:solidFill>
              </a:rPr>
              <a:t>                       - </a:t>
            </a:r>
            <a:r>
              <a:rPr lang="ko-KR" altLang="en-US" sz="2400" dirty="0">
                <a:solidFill>
                  <a:schemeClr val="bg1"/>
                </a:solidFill>
              </a:rPr>
              <a:t>디지털시대에 맞는 음향 장비 </a:t>
            </a:r>
            <a:r>
              <a:rPr lang="en-US" altLang="ko-KR" sz="2400" dirty="0">
                <a:solidFill>
                  <a:schemeClr val="bg1"/>
                </a:solidFill>
              </a:rPr>
              <a:t>Upgrade</a:t>
            </a:r>
            <a:r>
              <a:rPr lang="ko-KR" altLang="en-US" sz="2400" dirty="0">
                <a:solidFill>
                  <a:schemeClr val="bg1"/>
                </a:solidFill>
              </a:rPr>
              <a:t>필요</a:t>
            </a:r>
            <a:r>
              <a:rPr lang="en-US" altLang="ko-KR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649863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pPr algn="l"/>
            <a:r>
              <a:rPr lang="ko-KR" altLang="en-US" dirty="0"/>
              <a:t>■ 개선案</a:t>
            </a:r>
            <a:r>
              <a:rPr lang="en-US" altLang="ko-KR" dirty="0"/>
              <a:t>(</a:t>
            </a:r>
            <a:r>
              <a:rPr lang="ko-KR" altLang="en-US" dirty="0"/>
              <a:t>영상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1333502"/>
            <a:ext cx="8229600" cy="377163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ko-KR" sz="2800" dirty="0">
                <a:solidFill>
                  <a:schemeClr val="bg1"/>
                </a:solidFill>
              </a:rPr>
              <a:t>1.</a:t>
            </a:r>
            <a:r>
              <a:rPr lang="ko-KR" altLang="en-US" sz="2800" dirty="0">
                <a:solidFill>
                  <a:schemeClr val="bg1"/>
                </a:solidFill>
              </a:rPr>
              <a:t> 카메라 변경</a:t>
            </a:r>
            <a:r>
              <a:rPr lang="en-US" altLang="ko-KR" sz="2800" dirty="0">
                <a:solidFill>
                  <a:schemeClr val="bg1"/>
                </a:solidFill>
              </a:rPr>
              <a:t> (SD </a:t>
            </a:r>
            <a:r>
              <a:rPr lang="ko-KR" altLang="en-US" sz="2800" dirty="0">
                <a:solidFill>
                  <a:schemeClr val="bg1"/>
                </a:solidFill>
              </a:rPr>
              <a:t>→ </a:t>
            </a:r>
            <a:r>
              <a:rPr lang="en-US" altLang="ko-KR" sz="2800" dirty="0">
                <a:solidFill>
                  <a:schemeClr val="bg1"/>
                </a:solidFill>
              </a:rPr>
              <a:t>UHD-4K)</a:t>
            </a:r>
            <a:br>
              <a:rPr lang="en-US" altLang="ko-KR" sz="2800" dirty="0">
                <a:solidFill>
                  <a:schemeClr val="bg1"/>
                </a:solidFill>
              </a:rPr>
            </a:br>
            <a:r>
              <a:rPr lang="en-US" altLang="ko-KR" sz="2800" dirty="0">
                <a:solidFill>
                  <a:schemeClr val="bg1"/>
                </a:solidFill>
              </a:rPr>
              <a:t>2. </a:t>
            </a:r>
            <a:r>
              <a:rPr lang="ko-KR" altLang="en-US" sz="2800" dirty="0">
                <a:solidFill>
                  <a:schemeClr val="bg1"/>
                </a:solidFill>
              </a:rPr>
              <a:t>영상 </a:t>
            </a:r>
            <a:r>
              <a:rPr lang="en-US" altLang="ko-KR" sz="2800" dirty="0">
                <a:solidFill>
                  <a:schemeClr val="bg1"/>
                </a:solidFill>
              </a:rPr>
              <a:t>Console </a:t>
            </a:r>
            <a:r>
              <a:rPr lang="ko-KR" altLang="en-US" sz="2800" dirty="0">
                <a:solidFill>
                  <a:schemeClr val="bg1"/>
                </a:solidFill>
              </a:rPr>
              <a:t>변경</a:t>
            </a:r>
            <a:r>
              <a:rPr lang="en-US" altLang="ko-KR" sz="2800" dirty="0">
                <a:solidFill>
                  <a:schemeClr val="bg1"/>
                </a:solidFill>
              </a:rPr>
              <a:t> (SD </a:t>
            </a:r>
            <a:r>
              <a:rPr lang="ko-KR" altLang="en-US" sz="2800" dirty="0">
                <a:solidFill>
                  <a:schemeClr val="bg1"/>
                </a:solidFill>
              </a:rPr>
              <a:t>→ </a:t>
            </a:r>
            <a:r>
              <a:rPr lang="en-US" altLang="ko-KR" sz="2800" dirty="0">
                <a:solidFill>
                  <a:schemeClr val="bg1"/>
                </a:solidFill>
              </a:rPr>
              <a:t>FHD 6Ch)</a:t>
            </a:r>
            <a:br>
              <a:rPr lang="en-US" altLang="ko-KR" sz="2800" dirty="0">
                <a:solidFill>
                  <a:schemeClr val="bg1"/>
                </a:solidFill>
              </a:rPr>
            </a:br>
            <a:r>
              <a:rPr lang="en-US" altLang="ko-KR" sz="2800" dirty="0">
                <a:solidFill>
                  <a:schemeClr val="bg1"/>
                </a:solidFill>
              </a:rPr>
              <a:t>3. </a:t>
            </a:r>
            <a:r>
              <a:rPr lang="ko-KR" altLang="en-US" sz="2800" dirty="0">
                <a:solidFill>
                  <a:schemeClr val="bg1"/>
                </a:solidFill>
              </a:rPr>
              <a:t>프로젝터</a:t>
            </a:r>
            <a:r>
              <a:rPr lang="en-US" altLang="ko-KR" sz="2800" dirty="0">
                <a:solidFill>
                  <a:schemeClr val="bg1"/>
                </a:solidFill>
              </a:rPr>
              <a:t>(</a:t>
            </a:r>
            <a:r>
              <a:rPr lang="ko-KR" altLang="en-US" sz="2800" dirty="0">
                <a:solidFill>
                  <a:schemeClr val="bg1"/>
                </a:solidFill>
              </a:rPr>
              <a:t>스크린</a:t>
            </a:r>
            <a:r>
              <a:rPr lang="en-US" altLang="ko-KR" sz="2800" dirty="0">
                <a:solidFill>
                  <a:schemeClr val="bg1"/>
                </a:solidFill>
              </a:rPr>
              <a:t>)</a:t>
            </a:r>
            <a:r>
              <a:rPr lang="ko-KR" altLang="en-US" sz="2800" dirty="0">
                <a:solidFill>
                  <a:schemeClr val="bg1"/>
                </a:solidFill>
              </a:rPr>
              <a:t>변경</a:t>
            </a:r>
            <a:r>
              <a:rPr lang="en-US" altLang="ko-KR" sz="2800" dirty="0">
                <a:solidFill>
                  <a:schemeClr val="bg1"/>
                </a:solidFill>
              </a:rPr>
              <a:t> (</a:t>
            </a:r>
            <a:r>
              <a:rPr lang="ko-KR" altLang="en-US" sz="2800" dirty="0">
                <a:solidFill>
                  <a:schemeClr val="bg1"/>
                </a:solidFill>
              </a:rPr>
              <a:t>프로젝터 → </a:t>
            </a:r>
            <a:r>
              <a:rPr lang="en-US" altLang="ko-KR" sz="2800" dirty="0">
                <a:solidFill>
                  <a:srgbClr val="FF0000"/>
                </a:solidFill>
              </a:rPr>
              <a:t>L</a:t>
            </a:r>
            <a:r>
              <a:rPr lang="en-US" altLang="ko-KR" sz="2800" dirty="0">
                <a:solidFill>
                  <a:schemeClr val="bg1"/>
                </a:solidFill>
              </a:rPr>
              <a:t>.</a:t>
            </a:r>
            <a:r>
              <a:rPr lang="en-US" altLang="ko-KR" sz="2800" dirty="0">
                <a:solidFill>
                  <a:srgbClr val="FFFF00"/>
                </a:solidFill>
              </a:rPr>
              <a:t>E</a:t>
            </a:r>
            <a:r>
              <a:rPr lang="en-US" altLang="ko-KR" sz="2800" dirty="0">
                <a:solidFill>
                  <a:schemeClr val="bg1"/>
                </a:solidFill>
              </a:rPr>
              <a:t>.</a:t>
            </a:r>
            <a:r>
              <a:rPr lang="en-US" altLang="ko-KR" sz="2800" dirty="0">
                <a:solidFill>
                  <a:srgbClr val="0000FF"/>
                </a:solidFill>
              </a:rPr>
              <a:t>D</a:t>
            </a: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>
                <a:solidFill>
                  <a:srgbClr val="FFFF00"/>
                </a:solidFill>
              </a:rPr>
              <a:t>전광판</a:t>
            </a:r>
            <a:r>
              <a:rPr lang="en-US" altLang="ko-KR" sz="2800" dirty="0">
                <a:solidFill>
                  <a:schemeClr val="bg1"/>
                </a:solidFill>
              </a:rPr>
              <a:t>)</a:t>
            </a:r>
            <a:br>
              <a:rPr lang="en-US" altLang="ko-KR" sz="2800" dirty="0">
                <a:solidFill>
                  <a:schemeClr val="bg1"/>
                </a:solidFill>
              </a:rPr>
            </a:br>
            <a:r>
              <a:rPr lang="en-US" altLang="ko-KR" sz="2800" dirty="0">
                <a:solidFill>
                  <a:schemeClr val="bg1"/>
                </a:solidFill>
              </a:rPr>
              <a:t>4. </a:t>
            </a:r>
            <a:r>
              <a:rPr lang="ko-KR" altLang="en-US" sz="2800" dirty="0">
                <a:solidFill>
                  <a:schemeClr val="bg1"/>
                </a:solidFill>
              </a:rPr>
              <a:t>스트리밍 장비 설치</a:t>
            </a: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en-US" altLang="ko-KR" sz="2800" dirty="0">
                <a:solidFill>
                  <a:srgbClr val="FF0000"/>
                </a:solidFill>
              </a:rPr>
              <a:t>(YouTube </a:t>
            </a:r>
            <a:r>
              <a:rPr lang="ko-KR" altLang="en-US" sz="2800" dirty="0">
                <a:solidFill>
                  <a:srgbClr val="FF0000"/>
                </a:solidFill>
              </a:rPr>
              <a:t>실시간 영상 </a:t>
            </a:r>
            <a:r>
              <a:rPr lang="en-US" altLang="ko-KR" sz="2800" dirty="0">
                <a:solidFill>
                  <a:srgbClr val="FF0000"/>
                </a:solidFill>
              </a:rPr>
              <a:t>Upload)</a:t>
            </a:r>
            <a:br>
              <a:rPr lang="en-US" altLang="ko-KR" sz="2800" dirty="0">
                <a:solidFill>
                  <a:srgbClr val="FF0000"/>
                </a:solidFill>
              </a:rPr>
            </a:br>
            <a:r>
              <a:rPr lang="en-US" altLang="ko-KR" sz="2800" dirty="0">
                <a:solidFill>
                  <a:schemeClr val="bg1"/>
                </a:solidFill>
              </a:rPr>
              <a:t>5. FHD</a:t>
            </a:r>
            <a:r>
              <a:rPr lang="ko-KR" altLang="en-US" sz="2800" dirty="0">
                <a:solidFill>
                  <a:schemeClr val="bg1"/>
                </a:solidFill>
              </a:rPr>
              <a:t>급 </a:t>
            </a:r>
            <a:r>
              <a:rPr lang="ko-KR" altLang="en-US" sz="2800" dirty="0" err="1">
                <a:solidFill>
                  <a:schemeClr val="bg1"/>
                </a:solidFill>
              </a:rPr>
              <a:t>자막기</a:t>
            </a:r>
            <a:r>
              <a:rPr lang="ko-KR" altLang="en-US" sz="2800" dirty="0">
                <a:solidFill>
                  <a:schemeClr val="bg1"/>
                </a:solidFill>
              </a:rPr>
              <a:t> 설치</a:t>
            </a:r>
            <a:r>
              <a:rPr lang="en-US" altLang="ko-KR" sz="2800" dirty="0">
                <a:solidFill>
                  <a:schemeClr val="bg1"/>
                </a:solidFill>
              </a:rPr>
              <a:t> (HD</a:t>
            </a:r>
            <a:r>
              <a:rPr lang="ko-KR" altLang="en-US" sz="2800" dirty="0">
                <a:solidFill>
                  <a:schemeClr val="bg1"/>
                </a:solidFill>
              </a:rPr>
              <a:t> → </a:t>
            </a:r>
            <a:r>
              <a:rPr lang="en-US" altLang="ko-KR" sz="2800" dirty="0">
                <a:solidFill>
                  <a:schemeClr val="bg1"/>
                </a:solidFill>
              </a:rPr>
              <a:t>FHD)</a:t>
            </a:r>
            <a:br>
              <a:rPr lang="en-US" altLang="ko-KR" sz="2800" dirty="0">
                <a:solidFill>
                  <a:schemeClr val="bg1"/>
                </a:solidFill>
              </a:rPr>
            </a:br>
            <a:r>
              <a:rPr lang="en-US" altLang="ko-KR" sz="2800" dirty="0">
                <a:solidFill>
                  <a:schemeClr val="bg1"/>
                </a:solidFill>
              </a:rPr>
              <a:t>6. </a:t>
            </a:r>
            <a:r>
              <a:rPr lang="ko-KR" altLang="en-US" sz="2800" dirty="0">
                <a:solidFill>
                  <a:schemeClr val="bg1"/>
                </a:solidFill>
              </a:rPr>
              <a:t>영상 녹화 장치 설치</a:t>
            </a:r>
            <a:r>
              <a:rPr lang="en-US" altLang="ko-KR" sz="2800" dirty="0">
                <a:solidFill>
                  <a:schemeClr val="bg1"/>
                </a:solidFill>
              </a:rPr>
              <a:t> (</a:t>
            </a:r>
            <a:r>
              <a:rPr lang="ko-KR" altLang="en-US" sz="2800" dirty="0">
                <a:solidFill>
                  <a:schemeClr val="bg1"/>
                </a:solidFill>
              </a:rPr>
              <a:t>예배 및 무대 영상 녹화</a:t>
            </a:r>
            <a:r>
              <a:rPr lang="en-US" altLang="ko-KR" sz="2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2723049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0AFDBB9-2493-48DC-BAD8-4D16AF29D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6" t="33620" r="50016" b="59195"/>
          <a:stretch/>
        </p:blipFill>
        <p:spPr>
          <a:xfrm>
            <a:off x="522869" y="3710535"/>
            <a:ext cx="3301299" cy="1375541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9469627-54B7-47BD-8617-9D11F941FD65}"/>
              </a:ext>
            </a:extLst>
          </p:cNvPr>
          <p:cNvSpPr txBox="1"/>
          <p:nvPr/>
        </p:nvSpPr>
        <p:spPr>
          <a:xfrm>
            <a:off x="5422002" y="2790557"/>
            <a:ext cx="213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86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  <a:endParaRPr lang="ko-KR" altLang="en-US" sz="2400" b="1" dirty="0">
              <a:solidFill>
                <a:srgbClr val="FF00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FF7303-8E96-4A6B-ADA7-33E2330D4409}"/>
              </a:ext>
            </a:extLst>
          </p:cNvPr>
          <p:cNvSpPr txBox="1"/>
          <p:nvPr/>
        </p:nvSpPr>
        <p:spPr>
          <a:xfrm>
            <a:off x="1425372" y="2891714"/>
            <a:ext cx="1346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65</a:t>
            </a:r>
            <a:r>
              <a:rPr lang="ko-KR" altLang="en-US" sz="24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0173518-ED8D-415E-B7FA-C16433370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5006" r="9934" b="4156"/>
          <a:stretch/>
        </p:blipFill>
        <p:spPr>
          <a:xfrm>
            <a:off x="267998" y="1251666"/>
            <a:ext cx="8608005" cy="4217358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93C787B8-8D88-48D4-99C9-6661D64B91C2}"/>
              </a:ext>
            </a:extLst>
          </p:cNvPr>
          <p:cNvGrpSpPr/>
          <p:nvPr/>
        </p:nvGrpSpPr>
        <p:grpSpPr>
          <a:xfrm>
            <a:off x="5629494" y="3045591"/>
            <a:ext cx="928325" cy="310290"/>
            <a:chOff x="6269387" y="1531944"/>
            <a:chExt cx="2263581" cy="868363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B1B8431F-5FB3-4FBF-8A37-D7795677A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269387" y="1531944"/>
              <a:ext cx="1066792" cy="868363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5F2E9903-5E1E-413C-B770-54B4A0599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7466178" y="1531944"/>
              <a:ext cx="1066790" cy="868361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EC95429-2CFB-4FDB-986C-54AF76D1D00F}"/>
              </a:ext>
            </a:extLst>
          </p:cNvPr>
          <p:cNvGrpSpPr/>
          <p:nvPr/>
        </p:nvGrpSpPr>
        <p:grpSpPr>
          <a:xfrm>
            <a:off x="1598005" y="2032214"/>
            <a:ext cx="5600086" cy="1001998"/>
            <a:chOff x="1588456" y="2461279"/>
            <a:chExt cx="5600086" cy="1202398"/>
          </a:xfrm>
        </p:grpSpPr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50353138-329A-4F24-AFA7-19259382B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4073" r="83934" b="50831"/>
            <a:stretch/>
          </p:blipFill>
          <p:spPr>
            <a:xfrm>
              <a:off x="1588456" y="2792118"/>
              <a:ext cx="2340836" cy="871558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D8481B91-5A0D-400C-8CA5-AB517958D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68141" t="34184" r="15793" b="51613"/>
            <a:stretch/>
          </p:blipFill>
          <p:spPr>
            <a:xfrm>
              <a:off x="3782482" y="2792119"/>
              <a:ext cx="1535476" cy="871558"/>
            </a:xfrm>
            <a:prstGeom prst="rect">
              <a:avLst/>
            </a:prstGeom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EA7E32FB-FE79-46F3-A6C3-1312A84A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1594" t="3309" r="6644" b="5826"/>
            <a:stretch/>
          </p:blipFill>
          <p:spPr>
            <a:xfrm>
              <a:off x="5052082" y="2461279"/>
              <a:ext cx="2136460" cy="1138000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F0C295C-9EC5-435C-B696-9CFED04F81C4}"/>
              </a:ext>
            </a:extLst>
          </p:cNvPr>
          <p:cNvSpPr txBox="1"/>
          <p:nvPr/>
        </p:nvSpPr>
        <p:spPr>
          <a:xfrm>
            <a:off x="1218114" y="212473"/>
            <a:ext cx="6707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모니터 화면</a:t>
            </a:r>
            <a:r>
              <a:rPr lang="en-US" altLang="ko-KR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크기</a:t>
            </a:r>
            <a:r>
              <a:rPr lang="en-US" altLang="ko-KR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위치</a:t>
            </a:r>
            <a:r>
              <a:rPr lang="en-US" altLang="ko-KR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r>
              <a:rPr lang="ko-KR" altLang="en-US" sz="40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변경</a:t>
            </a:r>
          </a:p>
        </p:txBody>
      </p:sp>
    </p:spTree>
    <p:extLst>
      <p:ext uri="{BB962C8B-B14F-4D97-AF65-F5344CB8AC3E}">
        <p14:creationId xmlns:p14="http://schemas.microsoft.com/office/powerpoint/2010/main" val="408359962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304295" y="204288"/>
            <a:ext cx="8525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스크린 </a:t>
            </a:r>
            <a:r>
              <a:rPr lang="en-US" altLang="ko-KR" sz="32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(150</a:t>
            </a:r>
            <a:r>
              <a:rPr lang="ko-KR" altLang="en-US" sz="32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  <a:r>
              <a:rPr lang="en-US" altLang="ko-KR" sz="32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)=&gt; </a:t>
            </a:r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LED</a:t>
            </a:r>
            <a:r>
              <a:rPr lang="ko-KR" altLang="en-US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전광판</a:t>
            </a:r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(158</a:t>
            </a:r>
            <a:r>
              <a:rPr lang="ko-KR" altLang="en-US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ko-KR" altLang="en-US" sz="4000" b="1" dirty="0">
              <a:solidFill>
                <a:srgbClr val="FFFF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C1774D0-E210-400E-9F59-41752219D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9" r="19275"/>
          <a:stretch/>
        </p:blipFill>
        <p:spPr>
          <a:xfrm>
            <a:off x="200026" y="940178"/>
            <a:ext cx="8734423" cy="457823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50C4131-F1F1-494A-AA69-76ADE0265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23" t="62654" r="51903" b="23926"/>
          <a:stretch/>
        </p:blipFill>
        <p:spPr>
          <a:xfrm>
            <a:off x="3913155" y="3857625"/>
            <a:ext cx="974833" cy="54783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3E01392-F89B-42BF-A72D-5C9698E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5622"/>
          <a:stretch/>
        </p:blipFill>
        <p:spPr>
          <a:xfrm rot="10800000">
            <a:off x="6519913" y="2622073"/>
            <a:ext cx="549698" cy="3728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DD6A50D-6E66-4E1D-8608-20063B35C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780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 l="27563" t="44292" r="69865" b="49060"/>
          <a:stretch/>
        </p:blipFill>
        <p:spPr>
          <a:xfrm>
            <a:off x="2218093" y="2188142"/>
            <a:ext cx="322559" cy="3044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E46E515-2A58-472B-93FD-59C84007A4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780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 l="27563" t="44292" r="69865" b="49060"/>
          <a:stretch/>
        </p:blipFill>
        <p:spPr>
          <a:xfrm rot="21449880">
            <a:off x="6084760" y="2163155"/>
            <a:ext cx="322559" cy="30442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A7213D1-7EAD-471B-9A7D-FE57A095AA8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9465" y="1991607"/>
            <a:ext cx="1894061" cy="1096081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CD2DA611-6552-4646-A089-FB015E10F888}"/>
              </a:ext>
            </a:extLst>
          </p:cNvPr>
          <p:cNvGrpSpPr/>
          <p:nvPr/>
        </p:nvGrpSpPr>
        <p:grpSpPr>
          <a:xfrm>
            <a:off x="3288121" y="1472082"/>
            <a:ext cx="2216752" cy="1752123"/>
            <a:chOff x="3288121" y="1766498"/>
            <a:chExt cx="2216752" cy="2102548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8F23668B-D5D0-428F-A7CE-203195123EC1}"/>
                </a:ext>
              </a:extLst>
            </p:cNvPr>
            <p:cNvGrpSpPr/>
            <p:nvPr/>
          </p:nvGrpSpPr>
          <p:grpSpPr>
            <a:xfrm>
              <a:off x="3288121" y="1766498"/>
              <a:ext cx="2216752" cy="2102548"/>
              <a:chOff x="3288121" y="1766498"/>
              <a:chExt cx="2216752" cy="2102548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C4E5CBB5-1D21-4383-AA8D-34B0FFAF3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354655" y="2871378"/>
                <a:ext cx="2083677" cy="997668"/>
              </a:xfrm>
              <a:prstGeom prst="rect">
                <a:avLst/>
              </a:prstGeom>
            </p:spPr>
          </p:pic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801DEFE6-8184-49F4-A2B0-001E3793FA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570" t="13321" r="46751" b="80079"/>
              <a:stretch/>
            </p:blipFill>
            <p:spPr>
              <a:xfrm>
                <a:off x="3288121" y="1766498"/>
                <a:ext cx="2216752" cy="1104879"/>
              </a:xfrm>
              <a:prstGeom prst="rect">
                <a:avLst/>
              </a:prstGeom>
            </p:spPr>
          </p:pic>
        </p:grp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414DA3B-79DD-424A-BE9D-C701504DB2DF}"/>
                </a:ext>
              </a:extLst>
            </p:cNvPr>
            <p:cNvSpPr/>
            <p:nvPr/>
          </p:nvSpPr>
          <p:spPr>
            <a:xfrm flipH="1">
              <a:off x="3913154" y="1786985"/>
              <a:ext cx="908228" cy="1074917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6680537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2130680" y="152399"/>
            <a:ext cx="4905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LED</a:t>
            </a:r>
            <a:r>
              <a:rPr lang="ko-KR" altLang="en-US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전광판</a:t>
            </a:r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(158</a:t>
            </a:r>
            <a:r>
              <a:rPr lang="ko-KR" altLang="en-US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ko-KR" altLang="en-US" sz="4000" b="1" dirty="0">
              <a:solidFill>
                <a:srgbClr val="FFFF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C1774D0-E210-400E-9F59-41752219D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9" r="19275"/>
          <a:stretch/>
        </p:blipFill>
        <p:spPr>
          <a:xfrm>
            <a:off x="200026" y="940178"/>
            <a:ext cx="8734423" cy="457823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50C4131-F1F1-494A-AA69-76ADE0265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23" t="62654" r="51903" b="23926"/>
          <a:stretch/>
        </p:blipFill>
        <p:spPr>
          <a:xfrm>
            <a:off x="3913155" y="3857625"/>
            <a:ext cx="974833" cy="54783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ACE7EBA-E6F0-4147-B04B-1C2B030EF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70" t="13321" r="46751" b="80079"/>
          <a:stretch/>
        </p:blipFill>
        <p:spPr>
          <a:xfrm>
            <a:off x="3288121" y="1472082"/>
            <a:ext cx="2216752" cy="92073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3E01392-F89B-42BF-A72D-5C9698E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5622"/>
          <a:stretch/>
        </p:blipFill>
        <p:spPr>
          <a:xfrm rot="10800000">
            <a:off x="6519913" y="2622073"/>
            <a:ext cx="549698" cy="3728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DD6A50D-6E66-4E1D-8608-20063B35C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780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 l="27563" t="44292" r="69865" b="49060"/>
          <a:stretch/>
        </p:blipFill>
        <p:spPr>
          <a:xfrm>
            <a:off x="2218093" y="2188142"/>
            <a:ext cx="322559" cy="3044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E46E515-2A58-472B-93FD-59C84007A4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780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 l="27563" t="44292" r="69865" b="49060"/>
          <a:stretch/>
        </p:blipFill>
        <p:spPr>
          <a:xfrm rot="21449880">
            <a:off x="6084760" y="2163155"/>
            <a:ext cx="322559" cy="30442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4E5CBB5-1D21-4383-AA8D-34B0FFAF3F2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4656" y="2392815"/>
            <a:ext cx="2083676" cy="83139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2475DF0A-5CC5-4A65-B661-FED7384851C3}"/>
              </a:ext>
            </a:extLst>
          </p:cNvPr>
          <p:cNvSpPr/>
          <p:nvPr/>
        </p:nvSpPr>
        <p:spPr>
          <a:xfrm flipH="1">
            <a:off x="3913154" y="1489155"/>
            <a:ext cx="908228" cy="8957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1904621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852903" y="41565"/>
            <a:ext cx="5306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LED </a:t>
            </a:r>
            <a:r>
              <a:rPr lang="ko-KR" altLang="en-US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전광판 </a:t>
            </a:r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(158</a:t>
            </a:r>
            <a:r>
              <a:rPr lang="ko-KR" altLang="en-US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  <a:r>
              <a:rPr lang="en-US" altLang="ko-KR" sz="40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ko-KR" altLang="en-US" sz="4000" b="1" dirty="0">
              <a:solidFill>
                <a:srgbClr val="FFFF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677E9F-C0FB-46BA-966C-42F18418E6CF}"/>
              </a:ext>
            </a:extLst>
          </p:cNvPr>
          <p:cNvGrpSpPr/>
          <p:nvPr/>
        </p:nvGrpSpPr>
        <p:grpSpPr>
          <a:xfrm>
            <a:off x="230909" y="799489"/>
            <a:ext cx="8691418" cy="4718922"/>
            <a:chOff x="1427863" y="1357744"/>
            <a:chExt cx="6144262" cy="465512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DC1774D0-E210-400E-9F59-41752219D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61" t="4178" r="30139" b="11089"/>
            <a:stretch/>
          </p:blipFill>
          <p:spPr>
            <a:xfrm>
              <a:off x="1427863" y="1357744"/>
              <a:ext cx="6144262" cy="4655129"/>
            </a:xfrm>
            <a:prstGeom prst="rect">
              <a:avLst/>
            </a:prstGeom>
          </p:spPr>
        </p:pic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DB24E0DC-B6FE-47F2-BFBD-B9E3A191C8A2}"/>
                </a:ext>
              </a:extLst>
            </p:cNvPr>
            <p:cNvGrpSpPr/>
            <p:nvPr/>
          </p:nvGrpSpPr>
          <p:grpSpPr>
            <a:xfrm>
              <a:off x="3338702" y="2827517"/>
              <a:ext cx="2083677" cy="2567983"/>
              <a:chOff x="3338702" y="2827517"/>
              <a:chExt cx="2083677" cy="2567983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5856F24A-BB14-4861-88D7-D83C1A1D0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8702" y="2827517"/>
                <a:ext cx="2083677" cy="1085392"/>
              </a:xfrm>
              <a:prstGeom prst="rect">
                <a:avLst/>
              </a:prstGeom>
            </p:spPr>
          </p:pic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40F87CEE-CC9A-47AE-8247-083193A74F53}"/>
                  </a:ext>
                </a:extLst>
              </p:cNvPr>
              <p:cNvGrpSpPr/>
              <p:nvPr/>
            </p:nvGrpSpPr>
            <p:grpSpPr>
              <a:xfrm>
                <a:off x="3378763" y="3896620"/>
                <a:ext cx="2043615" cy="1498880"/>
                <a:chOff x="3378763" y="3896620"/>
                <a:chExt cx="2043615" cy="1498880"/>
              </a:xfrm>
            </p:grpSpPr>
            <p:sp>
              <p:nvSpPr>
                <p:cNvPr id="5" name="직사각형 4">
                  <a:extLst>
                    <a:ext uri="{FF2B5EF4-FFF2-40B4-BE49-F238E27FC236}">
                      <a16:creationId xmlns:a16="http://schemas.microsoft.com/office/drawing/2014/main" id="{D58FC947-A93F-4EB4-9ED0-198D6B2E4DC7}"/>
                    </a:ext>
                  </a:extLst>
                </p:cNvPr>
                <p:cNvSpPr/>
                <p:nvPr/>
              </p:nvSpPr>
              <p:spPr>
                <a:xfrm>
                  <a:off x="3378763" y="3896620"/>
                  <a:ext cx="2043615" cy="1486062"/>
                </a:xfrm>
                <a:prstGeom prst="rect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8" name="그림 7">
                  <a:extLst>
                    <a:ext uri="{FF2B5EF4-FFF2-40B4-BE49-F238E27FC236}">
                      <a16:creationId xmlns:a16="http://schemas.microsoft.com/office/drawing/2014/main" id="{850C4131-F1F1-494A-AA69-76ADE02657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623" t="62654" r="51903" b="23926"/>
                <a:stretch/>
              </p:blipFill>
              <p:spPr>
                <a:xfrm>
                  <a:off x="3903431" y="4738100"/>
                  <a:ext cx="974833" cy="6574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DD6A50D-6E66-4E1D-8608-20063B35C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9780"/>
                      </a14:imgEffect>
                      <a14:imgEffect>
                        <a14:saturation sat="95000"/>
                      </a14:imgEffect>
                    </a14:imgLayer>
                  </a14:imgProps>
                </a:ext>
              </a:extLst>
            </a:blip>
            <a:srcRect l="27563" t="44292" r="69865" b="49060"/>
            <a:stretch/>
          </p:blipFill>
          <p:spPr>
            <a:xfrm>
              <a:off x="2218092" y="2625770"/>
              <a:ext cx="322559" cy="365304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E46E515-2A58-472B-93FD-59C84007A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9780"/>
                      </a14:imgEffect>
                      <a14:imgEffect>
                        <a14:saturation sat="95000"/>
                      </a14:imgEffect>
                    </a14:imgLayer>
                  </a14:imgProps>
                </a:ext>
              </a:extLst>
            </a:blip>
            <a:srcRect l="27563" t="44292" r="69865" b="49060"/>
            <a:stretch/>
          </p:blipFill>
          <p:spPr>
            <a:xfrm rot="21449880">
              <a:off x="6084759" y="2595786"/>
              <a:ext cx="322559" cy="365304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FE31E737-FF3D-4333-BE4A-5880E6C4CC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-5622"/>
          <a:stretch/>
        </p:blipFill>
        <p:spPr>
          <a:xfrm rot="10800000">
            <a:off x="6519913" y="2622073"/>
            <a:ext cx="549698" cy="37287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862B3AF-FA09-4909-9FA3-D746D9291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6" t="13321" r="47739" b="80079"/>
          <a:stretch/>
        </p:blipFill>
        <p:spPr>
          <a:xfrm>
            <a:off x="3010526" y="1189138"/>
            <a:ext cx="2789910" cy="1100266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4B09E86A-0862-443C-947D-6A13119F16C1}"/>
              </a:ext>
            </a:extLst>
          </p:cNvPr>
          <p:cNvSpPr/>
          <p:nvPr/>
        </p:nvSpPr>
        <p:spPr>
          <a:xfrm>
            <a:off x="3792161" y="1189137"/>
            <a:ext cx="1260131" cy="108727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906740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267606" y="3367510"/>
            <a:ext cx="381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LED </a:t>
            </a:r>
            <a:r>
              <a:rPr lang="ko-KR" altLang="en-US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전광판 </a:t>
            </a:r>
            <a:r>
              <a:rPr lang="en-US" altLang="ko-KR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(158</a:t>
            </a:r>
            <a:r>
              <a:rPr lang="ko-KR" altLang="en-US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  <a:r>
              <a:rPr lang="en-US" altLang="ko-KR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 algn="ctr"/>
            <a:r>
              <a:rPr lang="en-US" altLang="ko-KR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(3,520 * 1,920)</a:t>
            </a:r>
            <a:endParaRPr lang="ko-KR" altLang="en-US" sz="2800" b="1" dirty="0">
              <a:gradFill flip="none" rotWithShape="1">
                <a:gsLst>
                  <a:gs pos="0">
                    <a:schemeClr val="tx1"/>
                  </a:gs>
                  <a:gs pos="44000">
                    <a:schemeClr val="tx1">
                      <a:lumMod val="85000"/>
                    </a:schemeClr>
                  </a:gs>
                  <a:gs pos="100000">
                    <a:schemeClr val="tx1">
                      <a:lumMod val="50000"/>
                    </a:schemeClr>
                  </a:gs>
                </a:gsLst>
                <a:lin ang="5400000" scaled="0"/>
                <a:tileRect/>
              </a:gra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856F24A-BB14-4861-88D7-D83C1A1D0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t="3857" r="2132" b="4296"/>
          <a:stretch/>
        </p:blipFill>
        <p:spPr>
          <a:xfrm>
            <a:off x="4362054" y="3685308"/>
            <a:ext cx="4200056" cy="1759527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A7213D1-7EAD-471B-9A7D-FE57A095A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075" t="8049" r="3597" b="7367"/>
          <a:stretch/>
        </p:blipFill>
        <p:spPr>
          <a:xfrm>
            <a:off x="4324045" y="1021004"/>
            <a:ext cx="3240537" cy="1878061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D89E62-FF45-4095-8601-76F5B24D1662}"/>
              </a:ext>
            </a:extLst>
          </p:cNvPr>
          <p:cNvSpPr txBox="1"/>
          <p:nvPr/>
        </p:nvSpPr>
        <p:spPr>
          <a:xfrm>
            <a:off x="493788" y="960439"/>
            <a:ext cx="3357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스크린 </a:t>
            </a:r>
            <a:r>
              <a:rPr lang="en-US" altLang="ko-KR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(150</a:t>
            </a:r>
            <a:r>
              <a:rPr lang="ko-KR" altLang="en-US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인치</a:t>
            </a:r>
            <a:r>
              <a:rPr lang="en-US" altLang="ko-KR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 algn="ctr"/>
            <a:r>
              <a:rPr lang="en-US" altLang="ko-KR" sz="2800" b="1" dirty="0">
                <a:gradFill flip="none" rotWithShape="1">
                  <a:gsLst>
                    <a:gs pos="0">
                      <a:schemeClr val="tx1"/>
                    </a:gs>
                    <a:gs pos="44000">
                      <a:schemeClr val="tx1">
                        <a:lumMod val="8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(3,000 * 2,230)</a:t>
            </a:r>
            <a:endParaRPr lang="ko-KR" altLang="en-US" sz="3600" b="1" dirty="0">
              <a:solidFill>
                <a:srgbClr val="FF00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C7E45B-37F5-488A-BE84-9C3332973E80}"/>
              </a:ext>
            </a:extLst>
          </p:cNvPr>
          <p:cNvSpPr txBox="1"/>
          <p:nvPr/>
        </p:nvSpPr>
        <p:spPr>
          <a:xfrm>
            <a:off x="2056158" y="111941"/>
            <a:ext cx="488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FFFF00"/>
                </a:solidFill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영상화면 크기 비교</a:t>
            </a:r>
            <a:endParaRPr lang="ko-KR" altLang="en-US" sz="4400" b="1" dirty="0">
              <a:solidFill>
                <a:srgbClr val="FFFF00"/>
              </a:solidFill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0915088"/>
      </p:ext>
    </p:extLst>
  </p:cSld>
  <p:clrMapOvr>
    <a:masterClrMapping/>
  </p:clrMapOvr>
  <p:transition>
    <p:sndAc>
      <p:stSnd>
        <p:snd r:embed="rId2" name="laser.wav"/>
      </p:stSnd>
    </p:sndAc>
  </p:transition>
</p:sld>
</file>

<file path=ppt/theme/theme1.xml><?xml version="1.0" encoding="utf-8"?>
<a:theme xmlns:a="http://schemas.openxmlformats.org/drawingml/2006/main" name="New_3D01">
  <a:themeElements>
    <a:clrScheme name="3D01">
      <a:dk1>
        <a:sysClr val="windowText" lastClr="000000"/>
      </a:dk1>
      <a:lt1>
        <a:sysClr val="window" lastClr="FFFFFF"/>
      </a:lt1>
      <a:dk2>
        <a:srgbClr val="04617B"/>
      </a:dk2>
      <a:lt2>
        <a:srgbClr val="E3E9E5"/>
      </a:lt2>
      <a:accent1>
        <a:srgbClr val="088CDE"/>
      </a:accent1>
      <a:accent2>
        <a:srgbClr val="17C952"/>
      </a:accent2>
      <a:accent3>
        <a:srgbClr val="E16F4B"/>
      </a:accent3>
      <a:accent4>
        <a:srgbClr val="0FCBF1"/>
      </a:accent4>
      <a:accent5>
        <a:srgbClr val="9E7FF5"/>
      </a:accent5>
      <a:accent6>
        <a:srgbClr val="E29702"/>
      </a:accent6>
      <a:hlink>
        <a:srgbClr val="E2D700"/>
      </a:hlink>
      <a:folHlink>
        <a:srgbClr val="85DFD0"/>
      </a:folHlink>
    </a:clrScheme>
    <a:fontScheme name="3D01">
      <a:majorFont>
        <a:latin typeface="Franklin Gothic Demi"/>
        <a:ea typeface=""/>
        <a:cs typeface=""/>
        <a:font script="Jpan" typeface="HG丸ｺﾞｼｯｸM-PRO"/>
        <a:font script="Hang" typeface="맑은 고딕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ranklin Gothic Book"/>
        <a:ea typeface=""/>
        <a:cs typeface=""/>
        <a:font script="Jpan" typeface="HG丸ｺﾞｼｯｸM-PRO"/>
        <a:font script="Hang" typeface="맑은 고딕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3D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shade val="98000"/>
                <a:satMod val="130000"/>
              </a:schemeClr>
            </a:gs>
            <a:gs pos="80000">
              <a:schemeClr val="phClr">
                <a:shade val="50000"/>
                <a:satMod val="150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r="100000" b="100000"/>
          </a:path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88900" dist="38100" dir="27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600000"/>
            </a:lightRig>
          </a:scene3d>
          <a:sp3d>
            <a:bevelT w="38100" h="25400" prst="softRound"/>
          </a:sp3d>
        </a:effectStyle>
        <a:effectStyle>
          <a:effectLst>
            <a:outerShdw blurRad="88900" dist="635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6600000"/>
            </a:lightRig>
          </a:scene3d>
          <a:sp3d>
            <a:bevelT w="63500" h="508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150000"/>
                <a:lumMod val="150000"/>
              </a:schemeClr>
            </a:gs>
            <a:gs pos="100000">
              <a:schemeClr val="phClr">
                <a:tint val="100000"/>
                <a:shade val="40000"/>
                <a:satMod val="150000"/>
              </a:schemeClr>
            </a:gs>
          </a:gsLst>
          <a:path path="circle">
            <a:fillToRect l="30000" t="-80000" r="-130000" b="180000"/>
          </a:path>
        </a:gradFill>
        <a:gradFill rotWithShape="1">
          <a:gsLst>
            <a:gs pos="0">
              <a:schemeClr val="phClr">
                <a:tint val="9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30000" r="50000" b="7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TM10237556[[fn=3D 메탈 테마]]</Template>
  <TotalTime>832</TotalTime>
  <Words>626</Words>
  <Application>Microsoft Office PowerPoint</Application>
  <PresentationFormat>화면 슬라이드 쇼(16:10)</PresentationFormat>
  <Paragraphs>88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5" baseType="lpstr">
      <vt:lpstr>HY궁서B</vt:lpstr>
      <vt:lpstr>맑은 고딕</vt:lpstr>
      <vt:lpstr>휴먼둥근헤드라인</vt:lpstr>
      <vt:lpstr>Arial</vt:lpstr>
      <vt:lpstr>Franklin Gothic Book</vt:lpstr>
      <vt:lpstr>Franklin Gothic Demi</vt:lpstr>
      <vt:lpstr>New_3D01</vt:lpstr>
      <vt:lpstr>성림교회 방송장비 개선</vt:lpstr>
      <vt:lpstr>■ 개선 목적</vt:lpstr>
      <vt:lpstr>■ 현 문제점</vt:lpstr>
      <vt:lpstr>■ 개선案(영상)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■ 개선案(조명)</vt:lpstr>
      <vt:lpstr>PowerPoint 프레젠테이션</vt:lpstr>
      <vt:lpstr>PowerPoint 프레젠테이션</vt:lpstr>
      <vt:lpstr>■ 개선案(음향)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성림 교회 방송장비 개선</dc:title>
  <dc:creator>songkyu.bak@outlook.kr</dc:creator>
  <cp:lastModifiedBy>안요한</cp:lastModifiedBy>
  <cp:revision>57</cp:revision>
  <dcterms:created xsi:type="dcterms:W3CDTF">2022-02-20T12:58:47Z</dcterms:created>
  <dcterms:modified xsi:type="dcterms:W3CDTF">2022-03-10T14:03:34Z</dcterms:modified>
</cp:coreProperties>
</file>