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8288000" cy="10287000"/>
  <p:notesSz cx="10287000" cy="1828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9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6F1F-CE9B-4651-A6AA-CD717754106B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har char="•"/>
            </a:pPr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66F1F-CE9B-4651-A6AA-CD717754106B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21451-1387-4CA6-816F-3879F97B5CB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�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�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1" name="그룹 1001"/>
          <p:cNvGrpSpPr/>
          <p:nvPr/>
        </p:nvGrpSpPr>
        <p:grpSpPr>
          <a:xfrm>
            <a:off x="0" y="0"/>
            <a:ext cx="18285714" cy="10285714"/>
            <a:chOff x="0" y="0"/>
            <a:chExt cx="18285714" cy="10285714"/>
          </a:xfrm>
        </p:grpSpPr>
        <p:pic>
          <p:nvPicPr>
            <p:cNvPr id="3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8285714" cy="10285714"/>
            </a:xfrm>
            <a:prstGeom prst="rect">
              <a:avLst/>
            </a:prstGeom>
          </p:spPr>
        </p:pic>
      </p:grpSp>
      <p:grpSp>
        <p:nvGrpSpPr>
          <p:cNvPr id="1002" name="그룹 1002"/>
          <p:cNvGrpSpPr/>
          <p:nvPr/>
        </p:nvGrpSpPr>
        <p:grpSpPr>
          <a:xfrm>
            <a:off x="666667" y="7913231"/>
            <a:ext cx="16952381" cy="1286769"/>
            <a:chOff x="666667" y="7913231"/>
            <a:chExt cx="16952381" cy="1286769"/>
          </a:xfrm>
        </p:grpSpPr>
        <p:pic>
          <p:nvPicPr>
            <p:cNvPr id="6" name="Object 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66667" y="7913231"/>
              <a:ext cx="16952381" cy="1286769"/>
            </a:xfrm>
            <a:prstGeom prst="rect">
              <a:avLst/>
            </a:prstGeom>
          </p:spPr>
        </p:pic>
      </p:grpSp>
      <p:pic>
        <p:nvPicPr>
          <p:cNvPr id="8" name="Object 7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714801" y="8185605"/>
            <a:ext cx="10256508" cy="980946"/>
          </a:xfrm>
          <a:prstGeom prst="rect">
            <a:avLst/>
          </a:prstGeom>
        </p:spPr>
      </p:pic>
      <p:pic>
        <p:nvPicPr>
          <p:cNvPr id="9" name="Object 8"/>
          <p:cNvPicPr>
            <a:picLocks noChangeAspect="1"/>
          </p:cNvPicPr>
          <p:nvPr/>
        </p:nvPicPr>
        <p:blipFill rotWithShape="1">
          <a:blip r:embed="rId5" cstate="print"/>
          <a:srcRect l="20581" t="23341" r="59562" b="55193"/>
          <a:stretch/>
        </p:blipFill>
        <p:spPr>
          <a:xfrm>
            <a:off x="4114800" y="2628900"/>
            <a:ext cx="2590800" cy="2971800"/>
          </a:xfrm>
          <a:prstGeom prst="rect">
            <a:avLst/>
          </a:prstGeom>
        </p:spPr>
      </p:pic>
      <p:pic>
        <p:nvPicPr>
          <p:cNvPr id="10" name="Object 9"/>
          <p:cNvPicPr>
            <a:picLocks noChangeAspect="1"/>
          </p:cNvPicPr>
          <p:nvPr/>
        </p:nvPicPr>
        <p:blipFill rotWithShape="1">
          <a:blip r:embed="rId6" cstate="print"/>
          <a:srcRect l="19098" t="21397" r="59083" b="55163"/>
          <a:stretch/>
        </p:blipFill>
        <p:spPr>
          <a:xfrm>
            <a:off x="9220200" y="3162299"/>
            <a:ext cx="2438400" cy="2819401"/>
          </a:xfrm>
          <a:prstGeom prst="rect">
            <a:avLst/>
          </a:prstGeom>
        </p:spPr>
      </p:pic>
      <p:pic>
        <p:nvPicPr>
          <p:cNvPr id="11" name="Object 10"/>
          <p:cNvPicPr>
            <a:picLocks noChangeAspect="1"/>
          </p:cNvPicPr>
          <p:nvPr/>
        </p:nvPicPr>
        <p:blipFill rotWithShape="1">
          <a:blip r:embed="rId7" cstate="print"/>
          <a:srcRect l="20531" t="23037" r="59780" b="56057"/>
          <a:stretch/>
        </p:blipFill>
        <p:spPr>
          <a:xfrm>
            <a:off x="11582400" y="2933700"/>
            <a:ext cx="2209800" cy="2514600"/>
          </a:xfrm>
          <a:prstGeom prst="rect">
            <a:avLst/>
          </a:prstGeom>
        </p:spPr>
      </p:pic>
      <p:pic>
        <p:nvPicPr>
          <p:cNvPr id="12" name="Object 11"/>
          <p:cNvPicPr>
            <a:picLocks noChangeAspect="1"/>
          </p:cNvPicPr>
          <p:nvPr/>
        </p:nvPicPr>
        <p:blipFill rotWithShape="1">
          <a:blip r:embed="rId8" cstate="print"/>
          <a:srcRect l="19057" t="24754" r="59333" b="58286"/>
          <a:stretch/>
        </p:blipFill>
        <p:spPr>
          <a:xfrm>
            <a:off x="6248399" y="3162300"/>
            <a:ext cx="2819401" cy="2286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52400" y="6320773"/>
            <a:ext cx="9614535" cy="871008"/>
          </a:xfrm>
          <a:prstGeom prst="rect">
            <a:avLst/>
          </a:prstGeom>
          <a:noFill/>
          <a:effectLst>
            <a:outerShdw blurRad="584200" dist="38100" dir="2400000" algn="tl" rotWithShape="0">
              <a:prstClr val="black">
                <a:alpha val="59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r"/>
            <a:r>
              <a:rPr lang="ko-KR" altLang="en-US" sz="5060" spc="-300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5000"/>
                    </a:srgbClr>
                  </a:outerShdw>
                </a:effectLst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예수님께 칭찬받는 사람</a:t>
            </a:r>
            <a:endParaRPr lang="ko-KR" altLang="en-US" sz="5060" spc="-300" dirty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45000"/>
                  </a:srgbClr>
                </a:outerShdw>
              </a:effectLst>
              <a:latin typeface="KoPubWorld돋움체 Medium" panose="00000600000000000000" pitchFamily="2" charset="-127"/>
              <a:ea typeface="KoPubWorld돋움체 Medium" panose="00000600000000000000" pitchFamily="2" charset="-127"/>
              <a:cs typeface="KoPubWorld돋움체 Medium" panose="00000600000000000000" pitchFamily="2" charset="-127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791474" y="6391562"/>
            <a:ext cx="8267926" cy="729430"/>
          </a:xfrm>
          <a:prstGeom prst="rect">
            <a:avLst/>
          </a:prstGeom>
          <a:noFill/>
          <a:effectLst>
            <a:outerShdw blurRad="584200" dist="38100" dir="2400000" algn="tl" rotWithShape="0">
              <a:prstClr val="black">
                <a:alpha val="59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altLang="ko-KR" sz="4140" spc="-300" dirty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5000"/>
                    </a:srgbClr>
                  </a:outerShdw>
                </a:effectLst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| </a:t>
            </a:r>
            <a:r>
              <a:rPr lang="ko-KR" altLang="en-US" sz="4140" spc="-300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5000"/>
                    </a:srgbClr>
                  </a:outerShdw>
                </a:effectLst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마태복음 </a:t>
            </a:r>
            <a:r>
              <a:rPr lang="en-US" altLang="ko-KR" sz="4140" spc="-300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5000"/>
                    </a:srgbClr>
                  </a:outerShdw>
                </a:effectLst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8:5-10</a:t>
            </a:r>
            <a:endParaRPr lang="ko-KR" altLang="en-US" sz="4140" spc="-300" dirty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45000"/>
                  </a:srgbClr>
                </a:outerShdw>
              </a:effectLst>
              <a:latin typeface="KoPubWorld돋움체 Medium" panose="00000600000000000000" pitchFamily="2" charset="-127"/>
              <a:ea typeface="KoPubWorld돋움체 Medium" panose="00000600000000000000" pitchFamily="2" charset="-127"/>
              <a:cs typeface="KoPubWorld돋움체 Medium" panose="00000600000000000000" pitchFamily="2" charset="-127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6</Words>
  <Application>Microsoft Office PowerPoint</Application>
  <PresentationFormat>사용자 지정</PresentationFormat>
  <Paragraphs>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KoPubWorld돋움체 Medium</vt:lpstr>
      <vt:lpstr>Arial</vt:lpstr>
      <vt:lpstr>Calibri</vt:lpstr>
      <vt:lpstr>Office Theme</vt:lpstr>
      <vt:lpstr>PowerPoint 프레젠테이션</vt:lpstr>
    </vt:vector>
  </TitlesOfParts>
  <Company>officegen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officegen</dc:creator>
  <cp:lastModifiedBy>방송실</cp:lastModifiedBy>
  <cp:revision>4</cp:revision>
  <dcterms:created xsi:type="dcterms:W3CDTF">2022-07-20T18:33:28Z</dcterms:created>
  <dcterms:modified xsi:type="dcterms:W3CDTF">2022-07-22T11:26:19Z</dcterms:modified>
</cp:coreProperties>
</file>