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5143500" type="screen16x9"/>
  <p:notesSz cx="6858000" cy="9144000"/>
  <p:defaultTextStyle>
    <a:defPPr>
      <a:defRPr lang="ko-KR"/>
    </a:defPPr>
    <a:lvl1pPr marL="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1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96" d="100"/>
          <a:sy n="96" d="100"/>
        </p:scale>
        <p:origin x="84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93330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04005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33692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47172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92363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67757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1182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172002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247560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8738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459345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E20E9F-B740-4434-A95E-7D5872245E88}" type="datetimeFigureOut">
              <a:rPr lang="ko-KR" altLang="en-US" smtClean="0"/>
              <a:t>2023-05-14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42B44-9E4B-46F4-9714-B0A3FBFAA4D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892864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001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63500" tIns="63500" rIns="63500" bIns="63500" anchor="b">
            <a:normAutofit/>
          </a:bodyPr>
          <a:lstStyle/>
          <a:p>
            <a:pPr>
              <a:lnSpc>
                <a:spcPct val="100000"/>
              </a:lnSpc>
            </a:pPr>
            <a:r>
              <a:rPr lang="ko-KR" altLang="en-US" sz="3000" dirty="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하나님 어린양 독생자 예수</a:t>
            </a:r>
            <a:br>
              <a:rPr lang="ko-KR" altLang="en-US" sz="3000" dirty="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</a:br>
            <a:r>
              <a:rPr lang="ko-KR" altLang="en-US" sz="3000" dirty="0" smtClean="0">
                <a:solidFill>
                  <a:schemeClr val="bg1"/>
                </a:solidFill>
                <a:latin typeface="DX시인과나" panose="02020600000000000000" pitchFamily="18" charset="-127"/>
                <a:ea typeface="DX시인과나" panose="02020600000000000000" pitchFamily="18" charset="-127"/>
              </a:rPr>
              <a:t>날 위해 죽으신 주님</a:t>
            </a:r>
            <a:endParaRPr lang="ko-KR" altLang="en-US" sz="3000" dirty="0">
              <a:solidFill>
                <a:schemeClr val="bg1"/>
              </a:solidFill>
              <a:latin typeface="DX시인과나" panose="02020600000000000000" pitchFamily="18" charset="-127"/>
              <a:ea typeface="DX시인과나" panose="02020600000000000000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663482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4</Words>
  <Application>Microsoft Office PowerPoint</Application>
  <PresentationFormat>화면 슬라이드 쇼(16:9)</PresentationFormat>
  <Paragraphs>1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7" baseType="lpstr">
      <vt:lpstr>DX시인과나</vt:lpstr>
      <vt:lpstr>맑은 고딕</vt:lpstr>
      <vt:lpstr>Arial</vt:lpstr>
      <vt:lpstr>Calibri</vt:lpstr>
      <vt:lpstr>Calibri Light</vt:lpstr>
      <vt:lpstr>Office 테마</vt:lpstr>
      <vt:lpstr>하나님 어린양 독생자 예수 날 위해 죽으신 주님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하나님 어린양 독생자 예수 날 위해 죽으신 주님</dc:title>
  <dc:creator>방송실</dc:creator>
  <cp:lastModifiedBy>방송실</cp:lastModifiedBy>
  <cp:revision>2</cp:revision>
  <dcterms:created xsi:type="dcterms:W3CDTF">2023-05-14T05:46:56Z</dcterms:created>
  <dcterms:modified xsi:type="dcterms:W3CDTF">2023-05-14T05:47:59Z</dcterms:modified>
</cp:coreProperties>
</file>

<file path=docProps/thumbnail.jpeg>
</file>