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slides/slide319.xml" ContentType="application/vnd.openxmlformats-officedocument.presentationml.slide+xml"/>
  <Override PartName="/ppt/slides/slide320.xml" ContentType="application/vnd.openxmlformats-officedocument.presentationml.slide+xml"/>
  <Override PartName="/ppt/slides/slide321.xml" ContentType="application/vnd.openxmlformats-officedocument.presentationml.slide+xml"/>
  <Override PartName="/ppt/slides/slide322.xml" ContentType="application/vnd.openxmlformats-officedocument.presentationml.slide+xml"/>
  <Override PartName="/ppt/slides/slide323.xml" ContentType="application/vnd.openxmlformats-officedocument.presentationml.slide+xml"/>
  <Override PartName="/ppt/slides/slide324.xml" ContentType="application/vnd.openxmlformats-officedocument.presentationml.slide+xml"/>
  <Override PartName="/ppt/slides/slide325.xml" ContentType="application/vnd.openxmlformats-officedocument.presentationml.slide+xml"/>
  <Override PartName="/ppt/slides/slide326.xml" ContentType="application/vnd.openxmlformats-officedocument.presentationml.slide+xml"/>
  <Override PartName="/ppt/slides/slide327.xml" ContentType="application/vnd.openxmlformats-officedocument.presentationml.slide+xml"/>
  <Override PartName="/ppt/slides/slide328.xml" ContentType="application/vnd.openxmlformats-officedocument.presentationml.slide+xml"/>
  <Override PartName="/ppt/slides/slide329.xml" ContentType="application/vnd.openxmlformats-officedocument.presentationml.slide+xml"/>
  <Override PartName="/ppt/slides/slide330.xml" ContentType="application/vnd.openxmlformats-officedocument.presentationml.slide+xml"/>
  <Override PartName="/ppt/slides/slide331.xml" ContentType="application/vnd.openxmlformats-officedocument.presentationml.slide+xml"/>
  <Override PartName="/ppt/slides/slide332.xml" ContentType="application/vnd.openxmlformats-officedocument.presentationml.slide+xml"/>
  <Override PartName="/ppt/slides/slide333.xml" ContentType="application/vnd.openxmlformats-officedocument.presentationml.slide+xml"/>
  <Override PartName="/ppt/slides/slide334.xml" ContentType="application/vnd.openxmlformats-officedocument.presentationml.slide+xml"/>
  <Override PartName="/ppt/slides/slide335.xml" ContentType="application/vnd.openxmlformats-officedocument.presentationml.slide+xml"/>
  <Override PartName="/ppt/slides/slide336.xml" ContentType="application/vnd.openxmlformats-officedocument.presentationml.slide+xml"/>
  <Override PartName="/ppt/slides/slide337.xml" ContentType="application/vnd.openxmlformats-officedocument.presentationml.slide+xml"/>
  <Override PartName="/ppt/slides/slide338.xml" ContentType="application/vnd.openxmlformats-officedocument.presentationml.slide+xml"/>
  <Override PartName="/ppt/slides/slide339.xml" ContentType="application/vnd.openxmlformats-officedocument.presentationml.slide+xml"/>
  <Override PartName="/ppt/slides/slide340.xml" ContentType="application/vnd.openxmlformats-officedocument.presentationml.slide+xml"/>
  <Override PartName="/ppt/slides/slide341.xml" ContentType="application/vnd.openxmlformats-officedocument.presentationml.slide+xml"/>
  <Override PartName="/ppt/slides/slide342.xml" ContentType="application/vnd.openxmlformats-officedocument.presentationml.slide+xml"/>
  <Override PartName="/ppt/slides/slide343.xml" ContentType="application/vnd.openxmlformats-officedocument.presentationml.slide+xml"/>
  <Override PartName="/ppt/slides/slide344.xml" ContentType="application/vnd.openxmlformats-officedocument.presentationml.slide+xml"/>
  <Override PartName="/ppt/slides/slide345.xml" ContentType="application/vnd.openxmlformats-officedocument.presentationml.slide+xml"/>
  <Override PartName="/ppt/slides/slide346.xml" ContentType="application/vnd.openxmlformats-officedocument.presentationml.slide+xml"/>
  <Override PartName="/ppt/slides/slide347.xml" ContentType="application/vnd.openxmlformats-officedocument.presentationml.slide+xml"/>
  <Override PartName="/ppt/slides/slide348.xml" ContentType="application/vnd.openxmlformats-officedocument.presentationml.slide+xml"/>
  <Override PartName="/ppt/slides/slide349.xml" ContentType="application/vnd.openxmlformats-officedocument.presentationml.slide+xml"/>
  <Override PartName="/ppt/slides/slide350.xml" ContentType="application/vnd.openxmlformats-officedocument.presentationml.slide+xml"/>
  <Override PartName="/ppt/slides/slide351.xml" ContentType="application/vnd.openxmlformats-officedocument.presentationml.slide+xml"/>
  <Override PartName="/ppt/slides/slide352.xml" ContentType="application/vnd.openxmlformats-officedocument.presentationml.slide+xml"/>
  <Override PartName="/ppt/slides/slide353.xml" ContentType="application/vnd.openxmlformats-officedocument.presentationml.slide+xml"/>
  <Override PartName="/ppt/slides/slide354.xml" ContentType="application/vnd.openxmlformats-officedocument.presentationml.slide+xml"/>
  <Override PartName="/ppt/slides/slide355.xml" ContentType="application/vnd.openxmlformats-officedocument.presentationml.slide+xml"/>
  <Override PartName="/ppt/slides/slide356.xml" ContentType="application/vnd.openxmlformats-officedocument.presentationml.slide+xml"/>
  <Override PartName="/ppt/slides/slide357.xml" ContentType="application/vnd.openxmlformats-officedocument.presentationml.slide+xml"/>
  <Override PartName="/ppt/slides/slide358.xml" ContentType="application/vnd.openxmlformats-officedocument.presentationml.slide+xml"/>
  <Override PartName="/ppt/slides/slide359.xml" ContentType="application/vnd.openxmlformats-officedocument.presentationml.slide+xml"/>
  <Override PartName="/ppt/slides/slide360.xml" ContentType="application/vnd.openxmlformats-officedocument.presentationml.slide+xml"/>
  <Override PartName="/ppt/slides/slide361.xml" ContentType="application/vnd.openxmlformats-officedocument.presentationml.slide+xml"/>
  <Override PartName="/ppt/slides/slide362.xml" ContentType="application/vnd.openxmlformats-officedocument.presentationml.slide+xml"/>
  <Override PartName="/ppt/slides/slide363.xml" ContentType="application/vnd.openxmlformats-officedocument.presentationml.slide+xml"/>
  <Override PartName="/ppt/slides/slide364.xml" ContentType="application/vnd.openxmlformats-officedocument.presentationml.slide+xml"/>
  <Override PartName="/ppt/slides/slide365.xml" ContentType="application/vnd.openxmlformats-officedocument.presentationml.slide+xml"/>
  <Override PartName="/ppt/slides/slide366.xml" ContentType="application/vnd.openxmlformats-officedocument.presentationml.slide+xml"/>
  <Override PartName="/ppt/slides/slide367.xml" ContentType="application/vnd.openxmlformats-officedocument.presentationml.slide+xml"/>
  <Override PartName="/ppt/slides/slide368.xml" ContentType="application/vnd.openxmlformats-officedocument.presentationml.slide+xml"/>
  <Override PartName="/ppt/slides/slide369.xml" ContentType="application/vnd.openxmlformats-officedocument.presentationml.slide+xml"/>
  <Override PartName="/ppt/slides/slide370.xml" ContentType="application/vnd.openxmlformats-officedocument.presentationml.slide+xml"/>
  <Override PartName="/ppt/slides/slide371.xml" ContentType="application/vnd.openxmlformats-officedocument.presentationml.slide+xml"/>
  <Override PartName="/ppt/slides/slide372.xml" ContentType="application/vnd.openxmlformats-officedocument.presentationml.slide+xml"/>
  <Override PartName="/ppt/slides/slide373.xml" ContentType="application/vnd.openxmlformats-officedocument.presentationml.slide+xml"/>
  <Override PartName="/ppt/slides/slide374.xml" ContentType="application/vnd.openxmlformats-officedocument.presentationml.slide+xml"/>
  <Override PartName="/ppt/slides/slide375.xml" ContentType="application/vnd.openxmlformats-officedocument.presentationml.slide+xml"/>
  <Override PartName="/ppt/slides/slide376.xml" ContentType="application/vnd.openxmlformats-officedocument.presentationml.slide+xml"/>
  <Override PartName="/ppt/slides/slide377.xml" ContentType="application/vnd.openxmlformats-officedocument.presentationml.slide+xml"/>
  <Override PartName="/ppt/slides/slide378.xml" ContentType="application/vnd.openxmlformats-officedocument.presentationml.slide+xml"/>
  <Override PartName="/ppt/slides/slide379.xml" ContentType="application/vnd.openxmlformats-officedocument.presentationml.slide+xml"/>
  <Override PartName="/ppt/slides/slide380.xml" ContentType="application/vnd.openxmlformats-officedocument.presentationml.slide+xml"/>
  <Override PartName="/ppt/slides/slide381.xml" ContentType="application/vnd.openxmlformats-officedocument.presentationml.slide+xml"/>
  <Override PartName="/ppt/slides/slide382.xml" ContentType="application/vnd.openxmlformats-officedocument.presentationml.slide+xml"/>
  <Override PartName="/ppt/slides/slide383.xml" ContentType="application/vnd.openxmlformats-officedocument.presentationml.slide+xml"/>
  <Override PartName="/ppt/slides/slide384.xml" ContentType="application/vnd.openxmlformats-officedocument.presentationml.slide+xml"/>
  <Override PartName="/ppt/slides/slide385.xml" ContentType="application/vnd.openxmlformats-officedocument.presentationml.slide+xml"/>
  <Override PartName="/ppt/slides/slide386.xml" ContentType="application/vnd.openxmlformats-officedocument.presentationml.slide+xml"/>
  <Override PartName="/ppt/slides/slide387.xml" ContentType="application/vnd.openxmlformats-officedocument.presentationml.slide+xml"/>
  <Override PartName="/ppt/slides/slide388.xml" ContentType="application/vnd.openxmlformats-officedocument.presentationml.slide+xml"/>
  <Override PartName="/ppt/slides/slide389.xml" ContentType="application/vnd.openxmlformats-officedocument.presentationml.slide+xml"/>
  <Override PartName="/ppt/slides/slide390.xml" ContentType="application/vnd.openxmlformats-officedocument.presentationml.slide+xml"/>
  <Override PartName="/ppt/slides/slide391.xml" ContentType="application/vnd.openxmlformats-officedocument.presentationml.slide+xml"/>
  <Override PartName="/ppt/slides/slide392.xml" ContentType="application/vnd.openxmlformats-officedocument.presentationml.slide+xml"/>
  <Override PartName="/ppt/slides/slide393.xml" ContentType="application/vnd.openxmlformats-officedocument.presentationml.slide+xml"/>
  <Override PartName="/ppt/slides/slide394.xml" ContentType="application/vnd.openxmlformats-officedocument.presentationml.slide+xml"/>
  <Override PartName="/ppt/slides/slide395.xml" ContentType="application/vnd.openxmlformats-officedocument.presentationml.slide+xml"/>
  <Override PartName="/ppt/slides/slide396.xml" ContentType="application/vnd.openxmlformats-officedocument.presentationml.slide+xml"/>
  <Override PartName="/ppt/slides/slide397.xml" ContentType="application/vnd.openxmlformats-officedocument.presentationml.slide+xml"/>
  <Override PartName="/ppt/slides/slide398.xml" ContentType="application/vnd.openxmlformats-officedocument.presentationml.slide+xml"/>
  <Override PartName="/ppt/slides/slide399.xml" ContentType="application/vnd.openxmlformats-officedocument.presentationml.slide+xml"/>
  <Override PartName="/ppt/slides/slide400.xml" ContentType="application/vnd.openxmlformats-officedocument.presentationml.slide+xml"/>
  <Override PartName="/ppt/slides/slide401.xml" ContentType="application/vnd.openxmlformats-officedocument.presentationml.slide+xml"/>
  <Override PartName="/ppt/slides/slide402.xml" ContentType="application/vnd.openxmlformats-officedocument.presentationml.slide+xml"/>
  <Override PartName="/ppt/slides/slide403.xml" ContentType="application/vnd.openxmlformats-officedocument.presentationml.slide+xml"/>
  <Override PartName="/ppt/slides/slide404.xml" ContentType="application/vnd.openxmlformats-officedocument.presentationml.slide+xml"/>
  <Override PartName="/ppt/slides/slide405.xml" ContentType="application/vnd.openxmlformats-officedocument.presentationml.slide+xml"/>
  <Override PartName="/ppt/slides/slide406.xml" ContentType="application/vnd.openxmlformats-officedocument.presentationml.slide+xml"/>
  <Override PartName="/ppt/slides/slide407.xml" ContentType="application/vnd.openxmlformats-officedocument.presentationml.slide+xml"/>
  <Override PartName="/ppt/slides/slide408.xml" ContentType="application/vnd.openxmlformats-officedocument.presentationml.slide+xml"/>
  <Override PartName="/ppt/slides/slide409.xml" ContentType="application/vnd.openxmlformats-officedocument.presentationml.slide+xml"/>
  <Override PartName="/ppt/slides/slide410.xml" ContentType="application/vnd.openxmlformats-officedocument.presentationml.slide+xml"/>
  <Override PartName="/ppt/slides/slide411.xml" ContentType="application/vnd.openxmlformats-officedocument.presentationml.slide+xml"/>
  <Override PartName="/ppt/slides/slide412.xml" ContentType="application/vnd.openxmlformats-officedocument.presentationml.slide+xml"/>
  <Override PartName="/ppt/slides/slide413.xml" ContentType="application/vnd.openxmlformats-officedocument.presentationml.slide+xml"/>
  <Override PartName="/ppt/slides/slide414.xml" ContentType="application/vnd.openxmlformats-officedocument.presentationml.slide+xml"/>
  <Override PartName="/ppt/slides/slide415.xml" ContentType="application/vnd.openxmlformats-officedocument.presentationml.slide+xml"/>
  <Override PartName="/ppt/slides/slide416.xml" ContentType="application/vnd.openxmlformats-officedocument.presentationml.slide+xml"/>
  <Override PartName="/ppt/slides/slide417.xml" ContentType="application/vnd.openxmlformats-officedocument.presentationml.slide+xml"/>
  <Override PartName="/ppt/slides/slide418.xml" ContentType="application/vnd.openxmlformats-officedocument.presentationml.slide+xml"/>
  <Override PartName="/ppt/slides/slide419.xml" ContentType="application/vnd.openxmlformats-officedocument.presentationml.slide+xml"/>
  <Override PartName="/ppt/slides/slide420.xml" ContentType="application/vnd.openxmlformats-officedocument.presentationml.slide+xml"/>
  <Override PartName="/ppt/slides/slide421.xml" ContentType="application/vnd.openxmlformats-officedocument.presentationml.slide+xml"/>
  <Override PartName="/ppt/slides/slide422.xml" ContentType="application/vnd.openxmlformats-officedocument.presentationml.slide+xml"/>
  <Override PartName="/ppt/slides/slide423.xml" ContentType="application/vnd.openxmlformats-officedocument.presentationml.slide+xml"/>
  <Override PartName="/ppt/slides/slide424.xml" ContentType="application/vnd.openxmlformats-officedocument.presentationml.slide+xml"/>
  <Override PartName="/ppt/slides/slide425.xml" ContentType="application/vnd.openxmlformats-officedocument.presentationml.slide+xml"/>
  <Override PartName="/ppt/slides/slide426.xml" ContentType="application/vnd.openxmlformats-officedocument.presentationml.slide+xml"/>
  <Override PartName="/ppt/slides/slide427.xml" ContentType="application/vnd.openxmlformats-officedocument.presentationml.slide+xml"/>
  <Override PartName="/ppt/slides/slide428.xml" ContentType="application/vnd.openxmlformats-officedocument.presentationml.slide+xml"/>
  <Override PartName="/ppt/slides/slide429.xml" ContentType="application/vnd.openxmlformats-officedocument.presentationml.slide+xml"/>
  <Override PartName="/ppt/slides/slide430.xml" ContentType="application/vnd.openxmlformats-officedocument.presentationml.slide+xml"/>
  <Override PartName="/ppt/slides/slide4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  <p:sldId id="410" r:id="rId156"/>
    <p:sldId id="411" r:id="rId157"/>
    <p:sldId id="412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  <p:sldId id="425" r:id="rId171"/>
    <p:sldId id="426" r:id="rId172"/>
    <p:sldId id="427" r:id="rId173"/>
    <p:sldId id="428" r:id="rId174"/>
    <p:sldId id="429" r:id="rId175"/>
    <p:sldId id="430" r:id="rId176"/>
    <p:sldId id="431" r:id="rId177"/>
    <p:sldId id="432" r:id="rId178"/>
    <p:sldId id="433" r:id="rId179"/>
    <p:sldId id="434" r:id="rId180"/>
    <p:sldId id="435" r:id="rId181"/>
    <p:sldId id="436" r:id="rId182"/>
    <p:sldId id="437" r:id="rId183"/>
    <p:sldId id="438" r:id="rId184"/>
    <p:sldId id="439" r:id="rId185"/>
    <p:sldId id="440" r:id="rId186"/>
    <p:sldId id="441" r:id="rId187"/>
    <p:sldId id="442" r:id="rId188"/>
    <p:sldId id="443" r:id="rId189"/>
    <p:sldId id="444" r:id="rId190"/>
    <p:sldId id="445" r:id="rId191"/>
    <p:sldId id="446" r:id="rId192"/>
    <p:sldId id="447" r:id="rId193"/>
    <p:sldId id="448" r:id="rId194"/>
    <p:sldId id="449" r:id="rId195"/>
    <p:sldId id="450" r:id="rId196"/>
    <p:sldId id="451" r:id="rId197"/>
    <p:sldId id="452" r:id="rId198"/>
    <p:sldId id="453" r:id="rId199"/>
    <p:sldId id="454" r:id="rId200"/>
    <p:sldId id="455" r:id="rId201"/>
    <p:sldId id="456" r:id="rId202"/>
    <p:sldId id="457" r:id="rId203"/>
    <p:sldId id="458" r:id="rId204"/>
    <p:sldId id="459" r:id="rId205"/>
    <p:sldId id="460" r:id="rId206"/>
    <p:sldId id="461" r:id="rId207"/>
    <p:sldId id="462" r:id="rId208"/>
    <p:sldId id="463" r:id="rId209"/>
    <p:sldId id="464" r:id="rId210"/>
    <p:sldId id="465" r:id="rId211"/>
    <p:sldId id="466" r:id="rId212"/>
    <p:sldId id="467" r:id="rId213"/>
    <p:sldId id="468" r:id="rId214"/>
    <p:sldId id="469" r:id="rId215"/>
    <p:sldId id="470" r:id="rId216"/>
    <p:sldId id="471" r:id="rId217"/>
    <p:sldId id="472" r:id="rId218"/>
    <p:sldId id="473" r:id="rId219"/>
    <p:sldId id="474" r:id="rId220"/>
    <p:sldId id="475" r:id="rId221"/>
    <p:sldId id="476" r:id="rId222"/>
    <p:sldId id="477" r:id="rId223"/>
    <p:sldId id="478" r:id="rId224"/>
    <p:sldId id="479" r:id="rId225"/>
    <p:sldId id="480" r:id="rId226"/>
    <p:sldId id="481" r:id="rId227"/>
    <p:sldId id="482" r:id="rId228"/>
    <p:sldId id="483" r:id="rId229"/>
    <p:sldId id="484" r:id="rId230"/>
    <p:sldId id="485" r:id="rId231"/>
    <p:sldId id="486" r:id="rId232"/>
    <p:sldId id="487" r:id="rId233"/>
    <p:sldId id="488" r:id="rId234"/>
    <p:sldId id="489" r:id="rId235"/>
    <p:sldId id="490" r:id="rId236"/>
    <p:sldId id="491" r:id="rId237"/>
    <p:sldId id="492" r:id="rId238"/>
    <p:sldId id="493" r:id="rId239"/>
    <p:sldId id="494" r:id="rId240"/>
    <p:sldId id="495" r:id="rId241"/>
    <p:sldId id="496" r:id="rId242"/>
    <p:sldId id="497" r:id="rId243"/>
    <p:sldId id="498" r:id="rId244"/>
    <p:sldId id="499" r:id="rId245"/>
    <p:sldId id="500" r:id="rId246"/>
    <p:sldId id="501" r:id="rId247"/>
    <p:sldId id="502" r:id="rId248"/>
    <p:sldId id="503" r:id="rId249"/>
    <p:sldId id="504" r:id="rId250"/>
    <p:sldId id="505" r:id="rId251"/>
    <p:sldId id="506" r:id="rId252"/>
    <p:sldId id="507" r:id="rId253"/>
    <p:sldId id="508" r:id="rId254"/>
    <p:sldId id="509" r:id="rId255"/>
    <p:sldId id="510" r:id="rId256"/>
    <p:sldId id="511" r:id="rId257"/>
    <p:sldId id="512" r:id="rId258"/>
    <p:sldId id="513" r:id="rId259"/>
    <p:sldId id="514" r:id="rId260"/>
    <p:sldId id="515" r:id="rId261"/>
    <p:sldId id="516" r:id="rId262"/>
    <p:sldId id="517" r:id="rId263"/>
    <p:sldId id="518" r:id="rId264"/>
    <p:sldId id="519" r:id="rId265"/>
    <p:sldId id="520" r:id="rId266"/>
    <p:sldId id="521" r:id="rId267"/>
    <p:sldId id="522" r:id="rId268"/>
    <p:sldId id="523" r:id="rId269"/>
    <p:sldId id="524" r:id="rId270"/>
    <p:sldId id="525" r:id="rId271"/>
    <p:sldId id="526" r:id="rId272"/>
    <p:sldId id="527" r:id="rId273"/>
    <p:sldId id="528" r:id="rId274"/>
    <p:sldId id="529" r:id="rId275"/>
    <p:sldId id="530" r:id="rId276"/>
    <p:sldId id="531" r:id="rId277"/>
    <p:sldId id="532" r:id="rId278"/>
    <p:sldId id="533" r:id="rId279"/>
    <p:sldId id="534" r:id="rId280"/>
    <p:sldId id="535" r:id="rId281"/>
    <p:sldId id="536" r:id="rId282"/>
    <p:sldId id="537" r:id="rId283"/>
    <p:sldId id="538" r:id="rId284"/>
    <p:sldId id="539" r:id="rId285"/>
    <p:sldId id="540" r:id="rId286"/>
    <p:sldId id="541" r:id="rId287"/>
    <p:sldId id="542" r:id="rId288"/>
    <p:sldId id="543" r:id="rId289"/>
    <p:sldId id="544" r:id="rId290"/>
    <p:sldId id="545" r:id="rId291"/>
    <p:sldId id="546" r:id="rId292"/>
    <p:sldId id="547" r:id="rId293"/>
    <p:sldId id="548" r:id="rId294"/>
    <p:sldId id="549" r:id="rId295"/>
    <p:sldId id="550" r:id="rId296"/>
    <p:sldId id="551" r:id="rId297"/>
    <p:sldId id="552" r:id="rId298"/>
    <p:sldId id="553" r:id="rId299"/>
    <p:sldId id="554" r:id="rId300"/>
    <p:sldId id="555" r:id="rId301"/>
    <p:sldId id="556" r:id="rId302"/>
    <p:sldId id="557" r:id="rId303"/>
    <p:sldId id="558" r:id="rId304"/>
    <p:sldId id="559" r:id="rId305"/>
    <p:sldId id="560" r:id="rId306"/>
    <p:sldId id="561" r:id="rId307"/>
    <p:sldId id="562" r:id="rId308"/>
    <p:sldId id="563" r:id="rId309"/>
    <p:sldId id="564" r:id="rId310"/>
    <p:sldId id="565" r:id="rId311"/>
    <p:sldId id="566" r:id="rId312"/>
    <p:sldId id="567" r:id="rId313"/>
    <p:sldId id="568" r:id="rId314"/>
    <p:sldId id="569" r:id="rId315"/>
    <p:sldId id="570" r:id="rId316"/>
    <p:sldId id="571" r:id="rId317"/>
    <p:sldId id="572" r:id="rId318"/>
    <p:sldId id="573" r:id="rId319"/>
    <p:sldId id="574" r:id="rId320"/>
    <p:sldId id="575" r:id="rId321"/>
    <p:sldId id="576" r:id="rId322"/>
    <p:sldId id="577" r:id="rId323"/>
    <p:sldId id="578" r:id="rId324"/>
    <p:sldId id="579" r:id="rId325"/>
    <p:sldId id="580" r:id="rId326"/>
    <p:sldId id="581" r:id="rId327"/>
    <p:sldId id="582" r:id="rId328"/>
    <p:sldId id="583" r:id="rId329"/>
    <p:sldId id="584" r:id="rId330"/>
    <p:sldId id="585" r:id="rId331"/>
    <p:sldId id="586" r:id="rId332"/>
    <p:sldId id="587" r:id="rId333"/>
    <p:sldId id="588" r:id="rId334"/>
    <p:sldId id="589" r:id="rId335"/>
    <p:sldId id="590" r:id="rId336"/>
    <p:sldId id="591" r:id="rId337"/>
    <p:sldId id="592" r:id="rId338"/>
    <p:sldId id="593" r:id="rId339"/>
    <p:sldId id="594" r:id="rId340"/>
    <p:sldId id="595" r:id="rId341"/>
    <p:sldId id="596" r:id="rId342"/>
    <p:sldId id="597" r:id="rId343"/>
    <p:sldId id="598" r:id="rId344"/>
    <p:sldId id="599" r:id="rId345"/>
    <p:sldId id="600" r:id="rId346"/>
    <p:sldId id="601" r:id="rId347"/>
    <p:sldId id="602" r:id="rId348"/>
    <p:sldId id="603" r:id="rId349"/>
    <p:sldId id="604" r:id="rId350"/>
    <p:sldId id="605" r:id="rId351"/>
    <p:sldId id="606" r:id="rId352"/>
    <p:sldId id="607" r:id="rId353"/>
    <p:sldId id="608" r:id="rId354"/>
    <p:sldId id="609" r:id="rId355"/>
    <p:sldId id="610" r:id="rId356"/>
    <p:sldId id="611" r:id="rId357"/>
    <p:sldId id="612" r:id="rId358"/>
    <p:sldId id="613" r:id="rId359"/>
    <p:sldId id="614" r:id="rId360"/>
    <p:sldId id="615" r:id="rId361"/>
    <p:sldId id="616" r:id="rId362"/>
    <p:sldId id="617" r:id="rId363"/>
    <p:sldId id="618" r:id="rId364"/>
    <p:sldId id="619" r:id="rId365"/>
    <p:sldId id="620" r:id="rId366"/>
    <p:sldId id="621" r:id="rId367"/>
    <p:sldId id="622" r:id="rId368"/>
    <p:sldId id="623" r:id="rId369"/>
    <p:sldId id="624" r:id="rId370"/>
    <p:sldId id="625" r:id="rId371"/>
    <p:sldId id="626" r:id="rId372"/>
    <p:sldId id="627" r:id="rId373"/>
    <p:sldId id="628" r:id="rId374"/>
    <p:sldId id="629" r:id="rId375"/>
    <p:sldId id="630" r:id="rId376"/>
    <p:sldId id="631" r:id="rId377"/>
    <p:sldId id="632" r:id="rId378"/>
    <p:sldId id="633" r:id="rId379"/>
    <p:sldId id="634" r:id="rId380"/>
    <p:sldId id="635" r:id="rId381"/>
    <p:sldId id="636" r:id="rId382"/>
    <p:sldId id="637" r:id="rId383"/>
    <p:sldId id="638" r:id="rId384"/>
    <p:sldId id="639" r:id="rId385"/>
    <p:sldId id="640" r:id="rId386"/>
    <p:sldId id="641" r:id="rId387"/>
    <p:sldId id="642" r:id="rId388"/>
    <p:sldId id="643" r:id="rId389"/>
    <p:sldId id="644" r:id="rId390"/>
    <p:sldId id="645" r:id="rId391"/>
    <p:sldId id="646" r:id="rId392"/>
    <p:sldId id="647" r:id="rId393"/>
    <p:sldId id="648" r:id="rId394"/>
    <p:sldId id="649" r:id="rId395"/>
    <p:sldId id="650" r:id="rId396"/>
    <p:sldId id="651" r:id="rId397"/>
    <p:sldId id="652" r:id="rId398"/>
    <p:sldId id="653" r:id="rId399"/>
    <p:sldId id="654" r:id="rId400"/>
    <p:sldId id="655" r:id="rId401"/>
    <p:sldId id="656" r:id="rId402"/>
    <p:sldId id="657" r:id="rId403"/>
    <p:sldId id="658" r:id="rId404"/>
    <p:sldId id="659" r:id="rId405"/>
    <p:sldId id="660" r:id="rId406"/>
    <p:sldId id="661" r:id="rId407"/>
    <p:sldId id="662" r:id="rId408"/>
    <p:sldId id="663" r:id="rId409"/>
    <p:sldId id="664" r:id="rId410"/>
    <p:sldId id="665" r:id="rId411"/>
    <p:sldId id="666" r:id="rId412"/>
    <p:sldId id="667" r:id="rId413"/>
    <p:sldId id="668" r:id="rId414"/>
    <p:sldId id="669" r:id="rId415"/>
    <p:sldId id="670" r:id="rId416"/>
    <p:sldId id="671" r:id="rId417"/>
    <p:sldId id="672" r:id="rId418"/>
    <p:sldId id="673" r:id="rId419"/>
    <p:sldId id="674" r:id="rId420"/>
    <p:sldId id="675" r:id="rId421"/>
    <p:sldId id="676" r:id="rId422"/>
    <p:sldId id="677" r:id="rId423"/>
    <p:sldId id="678" r:id="rId424"/>
    <p:sldId id="679" r:id="rId425"/>
    <p:sldId id="680" r:id="rId426"/>
    <p:sldId id="681" r:id="rId427"/>
    <p:sldId id="682" r:id="rId428"/>
    <p:sldId id="683" r:id="rId429"/>
    <p:sldId id="684" r:id="rId430"/>
    <p:sldId id="685" r:id="rId431"/>
    <p:sldId id="686" r:id="rId432"/>
  </p:sldIdLst>
  <p:sldSz cx="9144000" cy="5143500" type="screen16x9"/>
  <p:notesSz cx="6858000" cy="9144000"/>
  <p:defaultTextStyle>
    <a:defPPr>
      <a:defRPr lang="ko-KR"/>
    </a:defPPr>
    <a:lvl1pPr marL="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9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2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366" Type="http://schemas.openxmlformats.org/officeDocument/2006/relationships/slide" Target="slides/slide365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433" Type="http://schemas.openxmlformats.org/officeDocument/2006/relationships/presProps" Target="presProps.xml"/><Relationship Id="rId268" Type="http://schemas.openxmlformats.org/officeDocument/2006/relationships/slide" Target="slides/slide267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335" Type="http://schemas.openxmlformats.org/officeDocument/2006/relationships/slide" Target="slides/slide334.xml"/><Relationship Id="rId377" Type="http://schemas.openxmlformats.org/officeDocument/2006/relationships/slide" Target="slides/slide376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402" Type="http://schemas.openxmlformats.org/officeDocument/2006/relationships/slide" Target="slides/slide401.xml"/><Relationship Id="rId279" Type="http://schemas.openxmlformats.org/officeDocument/2006/relationships/slide" Target="slides/slide278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46" Type="http://schemas.openxmlformats.org/officeDocument/2006/relationships/slide" Target="slides/slide345.xml"/><Relationship Id="rId388" Type="http://schemas.openxmlformats.org/officeDocument/2006/relationships/slide" Target="slides/slide387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413" Type="http://schemas.openxmlformats.org/officeDocument/2006/relationships/slide" Target="slides/slide412.xml"/><Relationship Id="rId248" Type="http://schemas.openxmlformats.org/officeDocument/2006/relationships/slide" Target="slides/slide247.xml"/><Relationship Id="rId12" Type="http://schemas.openxmlformats.org/officeDocument/2006/relationships/slide" Target="slides/slide11.xml"/><Relationship Id="rId108" Type="http://schemas.openxmlformats.org/officeDocument/2006/relationships/slide" Target="slides/slide107.xml"/><Relationship Id="rId315" Type="http://schemas.openxmlformats.org/officeDocument/2006/relationships/slide" Target="slides/slide314.xml"/><Relationship Id="rId357" Type="http://schemas.openxmlformats.org/officeDocument/2006/relationships/slide" Target="slides/slide356.xml"/><Relationship Id="rId54" Type="http://schemas.openxmlformats.org/officeDocument/2006/relationships/slide" Target="slides/slide53.xml"/><Relationship Id="rId96" Type="http://schemas.openxmlformats.org/officeDocument/2006/relationships/slide" Target="slides/slide95.xml"/><Relationship Id="rId161" Type="http://schemas.openxmlformats.org/officeDocument/2006/relationships/slide" Target="slides/slide160.xml"/><Relationship Id="rId217" Type="http://schemas.openxmlformats.org/officeDocument/2006/relationships/slide" Target="slides/slide216.xml"/><Relationship Id="rId399" Type="http://schemas.openxmlformats.org/officeDocument/2006/relationships/slide" Target="slides/slide398.xml"/><Relationship Id="rId259" Type="http://schemas.openxmlformats.org/officeDocument/2006/relationships/slide" Target="slides/slide258.xml"/><Relationship Id="rId424" Type="http://schemas.openxmlformats.org/officeDocument/2006/relationships/slide" Target="slides/slide423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326" Type="http://schemas.openxmlformats.org/officeDocument/2006/relationships/slide" Target="slides/slide325.xml"/><Relationship Id="rId65" Type="http://schemas.openxmlformats.org/officeDocument/2006/relationships/slide" Target="slides/slide64.xml"/><Relationship Id="rId130" Type="http://schemas.openxmlformats.org/officeDocument/2006/relationships/slide" Target="slides/slide129.xml"/><Relationship Id="rId368" Type="http://schemas.openxmlformats.org/officeDocument/2006/relationships/slide" Target="slides/slide367.xml"/><Relationship Id="rId172" Type="http://schemas.openxmlformats.org/officeDocument/2006/relationships/slide" Target="slides/slide171.xml"/><Relationship Id="rId228" Type="http://schemas.openxmlformats.org/officeDocument/2006/relationships/slide" Target="slides/slide227.xml"/><Relationship Id="rId435" Type="http://schemas.openxmlformats.org/officeDocument/2006/relationships/theme" Target="theme/theme1.xml"/><Relationship Id="rId281" Type="http://schemas.openxmlformats.org/officeDocument/2006/relationships/slide" Target="slides/slide280.xml"/><Relationship Id="rId337" Type="http://schemas.openxmlformats.org/officeDocument/2006/relationships/slide" Target="slides/slide336.xml"/><Relationship Id="rId34" Type="http://schemas.openxmlformats.org/officeDocument/2006/relationships/slide" Target="slides/slide33.xml"/><Relationship Id="rId76" Type="http://schemas.openxmlformats.org/officeDocument/2006/relationships/slide" Target="slides/slide75.xml"/><Relationship Id="rId141" Type="http://schemas.openxmlformats.org/officeDocument/2006/relationships/slide" Target="slides/slide140.xml"/><Relationship Id="rId379" Type="http://schemas.openxmlformats.org/officeDocument/2006/relationships/slide" Target="slides/slide378.xml"/><Relationship Id="rId7" Type="http://schemas.openxmlformats.org/officeDocument/2006/relationships/slide" Target="slides/slide6.xml"/><Relationship Id="rId183" Type="http://schemas.openxmlformats.org/officeDocument/2006/relationships/slide" Target="slides/slide182.xml"/><Relationship Id="rId239" Type="http://schemas.openxmlformats.org/officeDocument/2006/relationships/slide" Target="slides/slide238.xml"/><Relationship Id="rId390" Type="http://schemas.openxmlformats.org/officeDocument/2006/relationships/slide" Target="slides/slide389.xml"/><Relationship Id="rId404" Type="http://schemas.openxmlformats.org/officeDocument/2006/relationships/slide" Target="slides/slide403.xml"/><Relationship Id="rId250" Type="http://schemas.openxmlformats.org/officeDocument/2006/relationships/slide" Target="slides/slide249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45" Type="http://schemas.openxmlformats.org/officeDocument/2006/relationships/slide" Target="slides/slide44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348" Type="http://schemas.openxmlformats.org/officeDocument/2006/relationships/slide" Target="slides/slide347.xml"/><Relationship Id="rId152" Type="http://schemas.openxmlformats.org/officeDocument/2006/relationships/slide" Target="slides/slide151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415" Type="http://schemas.openxmlformats.org/officeDocument/2006/relationships/slide" Target="slides/slide414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56" Type="http://schemas.openxmlformats.org/officeDocument/2006/relationships/slide" Target="slides/slide55.xml"/><Relationship Id="rId317" Type="http://schemas.openxmlformats.org/officeDocument/2006/relationships/slide" Target="slides/slide316.xml"/><Relationship Id="rId359" Type="http://schemas.openxmlformats.org/officeDocument/2006/relationships/slide" Target="slides/slide358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63" Type="http://schemas.openxmlformats.org/officeDocument/2006/relationships/slide" Target="slides/slide162.xml"/><Relationship Id="rId219" Type="http://schemas.openxmlformats.org/officeDocument/2006/relationships/slide" Target="slides/slide218.xml"/><Relationship Id="rId370" Type="http://schemas.openxmlformats.org/officeDocument/2006/relationships/slide" Target="slides/slide369.xml"/><Relationship Id="rId426" Type="http://schemas.openxmlformats.org/officeDocument/2006/relationships/slide" Target="slides/slide425.xml"/><Relationship Id="rId230" Type="http://schemas.openxmlformats.org/officeDocument/2006/relationships/slide" Target="slides/slide229.xml"/><Relationship Id="rId25" Type="http://schemas.openxmlformats.org/officeDocument/2006/relationships/slide" Target="slides/slide24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328" Type="http://schemas.openxmlformats.org/officeDocument/2006/relationships/slide" Target="slides/slide327.xml"/><Relationship Id="rId132" Type="http://schemas.openxmlformats.org/officeDocument/2006/relationships/slide" Target="slides/slide131.xml"/><Relationship Id="rId174" Type="http://schemas.openxmlformats.org/officeDocument/2006/relationships/slide" Target="slides/slide173.xml"/><Relationship Id="rId381" Type="http://schemas.openxmlformats.org/officeDocument/2006/relationships/slide" Target="slides/slide380.xml"/><Relationship Id="rId241" Type="http://schemas.openxmlformats.org/officeDocument/2006/relationships/slide" Target="slides/slide240.xml"/><Relationship Id="rId36" Type="http://schemas.openxmlformats.org/officeDocument/2006/relationships/slide" Target="slides/slide35.xml"/><Relationship Id="rId283" Type="http://schemas.openxmlformats.org/officeDocument/2006/relationships/slide" Target="slides/slide282.xml"/><Relationship Id="rId339" Type="http://schemas.openxmlformats.org/officeDocument/2006/relationships/slide" Target="slides/slide338.xml"/><Relationship Id="rId78" Type="http://schemas.openxmlformats.org/officeDocument/2006/relationships/slide" Target="slides/slide77.xml"/><Relationship Id="rId101" Type="http://schemas.openxmlformats.org/officeDocument/2006/relationships/slide" Target="slides/slide100.xml"/><Relationship Id="rId143" Type="http://schemas.openxmlformats.org/officeDocument/2006/relationships/slide" Target="slides/slide142.xml"/><Relationship Id="rId185" Type="http://schemas.openxmlformats.org/officeDocument/2006/relationships/slide" Target="slides/slide184.xml"/><Relationship Id="rId350" Type="http://schemas.openxmlformats.org/officeDocument/2006/relationships/slide" Target="slides/slide349.xml"/><Relationship Id="rId406" Type="http://schemas.openxmlformats.org/officeDocument/2006/relationships/slide" Target="slides/slide405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392" Type="http://schemas.openxmlformats.org/officeDocument/2006/relationships/slide" Target="slides/slide391.xml"/><Relationship Id="rId252" Type="http://schemas.openxmlformats.org/officeDocument/2006/relationships/slide" Target="slides/slide251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47" Type="http://schemas.openxmlformats.org/officeDocument/2006/relationships/slide" Target="slides/slide46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54" Type="http://schemas.openxmlformats.org/officeDocument/2006/relationships/slide" Target="slides/slide153.xml"/><Relationship Id="rId361" Type="http://schemas.openxmlformats.org/officeDocument/2006/relationships/slide" Target="slides/slide360.xml"/><Relationship Id="rId196" Type="http://schemas.openxmlformats.org/officeDocument/2006/relationships/slide" Target="slides/slide195.xml"/><Relationship Id="rId417" Type="http://schemas.openxmlformats.org/officeDocument/2006/relationships/slide" Target="slides/slide416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63" Type="http://schemas.openxmlformats.org/officeDocument/2006/relationships/slide" Target="slides/slide262.xml"/><Relationship Id="rId319" Type="http://schemas.openxmlformats.org/officeDocument/2006/relationships/slide" Target="slides/slide318.xml"/><Relationship Id="rId58" Type="http://schemas.openxmlformats.org/officeDocument/2006/relationships/slide" Target="slides/slide57.xml"/><Relationship Id="rId123" Type="http://schemas.openxmlformats.org/officeDocument/2006/relationships/slide" Target="slides/slide122.xml"/><Relationship Id="rId330" Type="http://schemas.openxmlformats.org/officeDocument/2006/relationships/slide" Target="slides/slide329.xml"/><Relationship Id="rId165" Type="http://schemas.openxmlformats.org/officeDocument/2006/relationships/slide" Target="slides/slide164.xml"/><Relationship Id="rId372" Type="http://schemas.openxmlformats.org/officeDocument/2006/relationships/slide" Target="slides/slide371.xml"/><Relationship Id="rId428" Type="http://schemas.openxmlformats.org/officeDocument/2006/relationships/slide" Target="slides/slide427.xml"/><Relationship Id="rId232" Type="http://schemas.openxmlformats.org/officeDocument/2006/relationships/slide" Target="slides/slide231.xml"/><Relationship Id="rId274" Type="http://schemas.openxmlformats.org/officeDocument/2006/relationships/slide" Target="slides/slide273.xml"/><Relationship Id="rId27" Type="http://schemas.openxmlformats.org/officeDocument/2006/relationships/slide" Target="slides/slide26.xml"/><Relationship Id="rId69" Type="http://schemas.openxmlformats.org/officeDocument/2006/relationships/slide" Target="slides/slide68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76" Type="http://schemas.openxmlformats.org/officeDocument/2006/relationships/slide" Target="slides/slide175.xml"/><Relationship Id="rId341" Type="http://schemas.openxmlformats.org/officeDocument/2006/relationships/slide" Target="slides/slide340.xml"/><Relationship Id="rId383" Type="http://schemas.openxmlformats.org/officeDocument/2006/relationships/slide" Target="slides/slide382.xml"/><Relationship Id="rId201" Type="http://schemas.openxmlformats.org/officeDocument/2006/relationships/slide" Target="slides/slide200.xml"/><Relationship Id="rId243" Type="http://schemas.openxmlformats.org/officeDocument/2006/relationships/slide" Target="slides/slide242.xml"/><Relationship Id="rId285" Type="http://schemas.openxmlformats.org/officeDocument/2006/relationships/slide" Target="slides/slide284.xml"/><Relationship Id="rId38" Type="http://schemas.openxmlformats.org/officeDocument/2006/relationships/slide" Target="slides/slide37.xml"/><Relationship Id="rId103" Type="http://schemas.openxmlformats.org/officeDocument/2006/relationships/slide" Target="slides/slide102.xml"/><Relationship Id="rId310" Type="http://schemas.openxmlformats.org/officeDocument/2006/relationships/slide" Target="slides/slide30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87" Type="http://schemas.openxmlformats.org/officeDocument/2006/relationships/slide" Target="slides/slide186.xml"/><Relationship Id="rId352" Type="http://schemas.openxmlformats.org/officeDocument/2006/relationships/slide" Target="slides/slide351.xml"/><Relationship Id="rId394" Type="http://schemas.openxmlformats.org/officeDocument/2006/relationships/slide" Target="slides/slide393.xml"/><Relationship Id="rId408" Type="http://schemas.openxmlformats.org/officeDocument/2006/relationships/slide" Target="slides/slide407.xml"/><Relationship Id="rId212" Type="http://schemas.openxmlformats.org/officeDocument/2006/relationships/slide" Target="slides/slide211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slide" Target="slides/slide341.xml"/><Relationship Id="rId363" Type="http://schemas.openxmlformats.org/officeDocument/2006/relationships/slide" Target="slides/slide362.xml"/><Relationship Id="rId384" Type="http://schemas.openxmlformats.org/officeDocument/2006/relationships/slide" Target="slides/slide383.xml"/><Relationship Id="rId419" Type="http://schemas.openxmlformats.org/officeDocument/2006/relationships/slide" Target="slides/slide418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430" Type="http://schemas.openxmlformats.org/officeDocument/2006/relationships/slide" Target="slides/slide429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353" Type="http://schemas.openxmlformats.org/officeDocument/2006/relationships/slide" Target="slides/slide352.xml"/><Relationship Id="rId374" Type="http://schemas.openxmlformats.org/officeDocument/2006/relationships/slide" Target="slides/slide373.xml"/><Relationship Id="rId395" Type="http://schemas.openxmlformats.org/officeDocument/2006/relationships/slide" Target="slides/slide394.xml"/><Relationship Id="rId409" Type="http://schemas.openxmlformats.org/officeDocument/2006/relationships/slide" Target="slides/slide408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420" Type="http://schemas.openxmlformats.org/officeDocument/2006/relationships/slide" Target="slides/slide419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slide" Target="slides/slide342.xml"/><Relationship Id="rId364" Type="http://schemas.openxmlformats.org/officeDocument/2006/relationships/slide" Target="slides/slide363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385" Type="http://schemas.openxmlformats.org/officeDocument/2006/relationships/slide" Target="slides/slide384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410" Type="http://schemas.openxmlformats.org/officeDocument/2006/relationships/slide" Target="slides/slide409.xml"/><Relationship Id="rId431" Type="http://schemas.openxmlformats.org/officeDocument/2006/relationships/slide" Target="slides/slide430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354" Type="http://schemas.openxmlformats.org/officeDocument/2006/relationships/slide" Target="slides/slide353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75" Type="http://schemas.openxmlformats.org/officeDocument/2006/relationships/slide" Target="slides/slide374.xml"/><Relationship Id="rId396" Type="http://schemas.openxmlformats.org/officeDocument/2006/relationships/slide" Target="slides/slide395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400" Type="http://schemas.openxmlformats.org/officeDocument/2006/relationships/slide" Target="slides/slide399.xml"/><Relationship Id="rId421" Type="http://schemas.openxmlformats.org/officeDocument/2006/relationships/slide" Target="slides/slide420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slide" Target="slides/slide322.xml"/><Relationship Id="rId344" Type="http://schemas.openxmlformats.org/officeDocument/2006/relationships/slide" Target="slides/slide343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365" Type="http://schemas.openxmlformats.org/officeDocument/2006/relationships/slide" Target="slides/slide364.xml"/><Relationship Id="rId386" Type="http://schemas.openxmlformats.org/officeDocument/2006/relationships/slide" Target="slides/slide385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411" Type="http://schemas.openxmlformats.org/officeDocument/2006/relationships/slide" Target="slides/slide410.xml"/><Relationship Id="rId432" Type="http://schemas.openxmlformats.org/officeDocument/2006/relationships/slide" Target="slides/slide431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313" Type="http://schemas.openxmlformats.org/officeDocument/2006/relationships/slide" Target="slides/slide312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334" Type="http://schemas.openxmlformats.org/officeDocument/2006/relationships/slide" Target="slides/slide333.xml"/><Relationship Id="rId355" Type="http://schemas.openxmlformats.org/officeDocument/2006/relationships/slide" Target="slides/slide354.xml"/><Relationship Id="rId376" Type="http://schemas.openxmlformats.org/officeDocument/2006/relationships/slide" Target="slides/slide375.xml"/><Relationship Id="rId397" Type="http://schemas.openxmlformats.org/officeDocument/2006/relationships/slide" Target="slides/slide396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401" Type="http://schemas.openxmlformats.org/officeDocument/2006/relationships/slide" Target="slides/slide400.xml"/><Relationship Id="rId422" Type="http://schemas.openxmlformats.org/officeDocument/2006/relationships/slide" Target="slides/slide421.xml"/><Relationship Id="rId303" Type="http://schemas.openxmlformats.org/officeDocument/2006/relationships/slide" Target="slides/slide302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345" Type="http://schemas.openxmlformats.org/officeDocument/2006/relationships/slide" Target="slides/slide344.xml"/><Relationship Id="rId387" Type="http://schemas.openxmlformats.org/officeDocument/2006/relationships/slide" Target="slides/slide386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412" Type="http://schemas.openxmlformats.org/officeDocument/2006/relationships/slide" Target="slides/slide411.xml"/><Relationship Id="rId107" Type="http://schemas.openxmlformats.org/officeDocument/2006/relationships/slide" Target="slides/slide106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56" Type="http://schemas.openxmlformats.org/officeDocument/2006/relationships/slide" Target="slides/slide355.xml"/><Relationship Id="rId398" Type="http://schemas.openxmlformats.org/officeDocument/2006/relationships/slide" Target="slides/slide397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423" Type="http://schemas.openxmlformats.org/officeDocument/2006/relationships/slide" Target="slides/slide422.xml"/><Relationship Id="rId258" Type="http://schemas.openxmlformats.org/officeDocument/2006/relationships/slide" Target="slides/slide257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325" Type="http://schemas.openxmlformats.org/officeDocument/2006/relationships/slide" Target="slides/slide324.xml"/><Relationship Id="rId367" Type="http://schemas.openxmlformats.org/officeDocument/2006/relationships/slide" Target="slides/slide366.xml"/><Relationship Id="rId171" Type="http://schemas.openxmlformats.org/officeDocument/2006/relationships/slide" Target="slides/slide170.xml"/><Relationship Id="rId227" Type="http://schemas.openxmlformats.org/officeDocument/2006/relationships/slide" Target="slides/slide226.xml"/><Relationship Id="rId269" Type="http://schemas.openxmlformats.org/officeDocument/2006/relationships/slide" Target="slides/slide268.xml"/><Relationship Id="rId434" Type="http://schemas.openxmlformats.org/officeDocument/2006/relationships/viewProps" Target="viewProps.xml"/><Relationship Id="rId33" Type="http://schemas.openxmlformats.org/officeDocument/2006/relationships/slide" Target="slides/slide32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36" Type="http://schemas.openxmlformats.org/officeDocument/2006/relationships/slide" Target="slides/slide335.xml"/><Relationship Id="rId75" Type="http://schemas.openxmlformats.org/officeDocument/2006/relationships/slide" Target="slides/slide74.xml"/><Relationship Id="rId140" Type="http://schemas.openxmlformats.org/officeDocument/2006/relationships/slide" Target="slides/slide139.xml"/><Relationship Id="rId182" Type="http://schemas.openxmlformats.org/officeDocument/2006/relationships/slide" Target="slides/slide181.xml"/><Relationship Id="rId378" Type="http://schemas.openxmlformats.org/officeDocument/2006/relationships/slide" Target="slides/slide377.xml"/><Relationship Id="rId403" Type="http://schemas.openxmlformats.org/officeDocument/2006/relationships/slide" Target="slides/slide402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47" Type="http://schemas.openxmlformats.org/officeDocument/2006/relationships/slide" Target="slides/slide346.xml"/><Relationship Id="rId44" Type="http://schemas.openxmlformats.org/officeDocument/2006/relationships/slide" Target="slides/slide43.xml"/><Relationship Id="rId86" Type="http://schemas.openxmlformats.org/officeDocument/2006/relationships/slide" Target="slides/slide85.xml"/><Relationship Id="rId151" Type="http://schemas.openxmlformats.org/officeDocument/2006/relationships/slide" Target="slides/slide150.xml"/><Relationship Id="rId389" Type="http://schemas.openxmlformats.org/officeDocument/2006/relationships/slide" Target="slides/slide388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49" Type="http://schemas.openxmlformats.org/officeDocument/2006/relationships/slide" Target="slides/slide248.xml"/><Relationship Id="rId414" Type="http://schemas.openxmlformats.org/officeDocument/2006/relationships/slide" Target="slides/slide413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16" Type="http://schemas.openxmlformats.org/officeDocument/2006/relationships/slide" Target="slides/slide315.xml"/><Relationship Id="rId55" Type="http://schemas.openxmlformats.org/officeDocument/2006/relationships/slide" Target="slides/slide54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358" Type="http://schemas.openxmlformats.org/officeDocument/2006/relationships/slide" Target="slides/slide357.xml"/><Relationship Id="rId162" Type="http://schemas.openxmlformats.org/officeDocument/2006/relationships/slide" Target="slides/slide161.xml"/><Relationship Id="rId218" Type="http://schemas.openxmlformats.org/officeDocument/2006/relationships/slide" Target="slides/slide217.xml"/><Relationship Id="rId425" Type="http://schemas.openxmlformats.org/officeDocument/2006/relationships/slide" Target="slides/slide424.xml"/><Relationship Id="rId271" Type="http://schemas.openxmlformats.org/officeDocument/2006/relationships/slide" Target="slides/slide270.xml"/><Relationship Id="rId24" Type="http://schemas.openxmlformats.org/officeDocument/2006/relationships/slide" Target="slides/slide23.xml"/><Relationship Id="rId66" Type="http://schemas.openxmlformats.org/officeDocument/2006/relationships/slide" Target="slides/slide65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369" Type="http://schemas.openxmlformats.org/officeDocument/2006/relationships/slide" Target="slides/slide368.xml"/><Relationship Id="rId173" Type="http://schemas.openxmlformats.org/officeDocument/2006/relationships/slide" Target="slides/slide172.xml"/><Relationship Id="rId229" Type="http://schemas.openxmlformats.org/officeDocument/2006/relationships/slide" Target="slides/slide228.xml"/><Relationship Id="rId380" Type="http://schemas.openxmlformats.org/officeDocument/2006/relationships/slide" Target="slides/slide379.xml"/><Relationship Id="rId436" Type="http://schemas.openxmlformats.org/officeDocument/2006/relationships/tableStyles" Target="tableStyles.xml"/><Relationship Id="rId240" Type="http://schemas.openxmlformats.org/officeDocument/2006/relationships/slide" Target="slides/slide239.xml"/><Relationship Id="rId35" Type="http://schemas.openxmlformats.org/officeDocument/2006/relationships/slide" Target="slides/slide34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38" Type="http://schemas.openxmlformats.org/officeDocument/2006/relationships/slide" Target="slides/slide337.xml"/><Relationship Id="rId8" Type="http://schemas.openxmlformats.org/officeDocument/2006/relationships/slide" Target="slides/slide7.xml"/><Relationship Id="rId142" Type="http://schemas.openxmlformats.org/officeDocument/2006/relationships/slide" Target="slides/slide141.xml"/><Relationship Id="rId184" Type="http://schemas.openxmlformats.org/officeDocument/2006/relationships/slide" Target="slides/slide183.xml"/><Relationship Id="rId391" Type="http://schemas.openxmlformats.org/officeDocument/2006/relationships/slide" Target="slides/slide390.xml"/><Relationship Id="rId405" Type="http://schemas.openxmlformats.org/officeDocument/2006/relationships/slide" Target="slides/slide404.xml"/><Relationship Id="rId251" Type="http://schemas.openxmlformats.org/officeDocument/2006/relationships/slide" Target="slides/slide250.xml"/><Relationship Id="rId46" Type="http://schemas.openxmlformats.org/officeDocument/2006/relationships/slide" Target="slides/slide45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349" Type="http://schemas.openxmlformats.org/officeDocument/2006/relationships/slide" Target="slides/slide348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3" Type="http://schemas.openxmlformats.org/officeDocument/2006/relationships/slide" Target="slides/slide152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360" Type="http://schemas.openxmlformats.org/officeDocument/2006/relationships/slide" Target="slides/slide359.xml"/><Relationship Id="rId416" Type="http://schemas.openxmlformats.org/officeDocument/2006/relationships/slide" Target="slides/slide415.xml"/><Relationship Id="rId220" Type="http://schemas.openxmlformats.org/officeDocument/2006/relationships/slide" Target="slides/slide219.xml"/><Relationship Id="rId15" Type="http://schemas.openxmlformats.org/officeDocument/2006/relationships/slide" Target="slides/slide14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318" Type="http://schemas.openxmlformats.org/officeDocument/2006/relationships/slide" Target="slides/slide317.xml"/><Relationship Id="rId99" Type="http://schemas.openxmlformats.org/officeDocument/2006/relationships/slide" Target="slides/slide98.xml"/><Relationship Id="rId122" Type="http://schemas.openxmlformats.org/officeDocument/2006/relationships/slide" Target="slides/slide121.xml"/><Relationship Id="rId164" Type="http://schemas.openxmlformats.org/officeDocument/2006/relationships/slide" Target="slides/slide163.xml"/><Relationship Id="rId371" Type="http://schemas.openxmlformats.org/officeDocument/2006/relationships/slide" Target="slides/slide370.xml"/><Relationship Id="rId427" Type="http://schemas.openxmlformats.org/officeDocument/2006/relationships/slide" Target="slides/slide426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73" Type="http://schemas.openxmlformats.org/officeDocument/2006/relationships/slide" Target="slides/slide272.xml"/><Relationship Id="rId329" Type="http://schemas.openxmlformats.org/officeDocument/2006/relationships/slide" Target="slides/slide328.xml"/><Relationship Id="rId68" Type="http://schemas.openxmlformats.org/officeDocument/2006/relationships/slide" Target="slides/slide67.xml"/><Relationship Id="rId133" Type="http://schemas.openxmlformats.org/officeDocument/2006/relationships/slide" Target="slides/slide132.xml"/><Relationship Id="rId175" Type="http://schemas.openxmlformats.org/officeDocument/2006/relationships/slide" Target="slides/slide174.xml"/><Relationship Id="rId340" Type="http://schemas.openxmlformats.org/officeDocument/2006/relationships/slide" Target="slides/slide339.xml"/><Relationship Id="rId200" Type="http://schemas.openxmlformats.org/officeDocument/2006/relationships/slide" Target="slides/slide199.xml"/><Relationship Id="rId382" Type="http://schemas.openxmlformats.org/officeDocument/2006/relationships/slide" Target="slides/slide381.xml"/><Relationship Id="rId242" Type="http://schemas.openxmlformats.org/officeDocument/2006/relationships/slide" Target="slides/slide241.xml"/><Relationship Id="rId284" Type="http://schemas.openxmlformats.org/officeDocument/2006/relationships/slide" Target="slides/slide283.xml"/><Relationship Id="rId37" Type="http://schemas.openxmlformats.org/officeDocument/2006/relationships/slide" Target="slides/slide36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86" Type="http://schemas.openxmlformats.org/officeDocument/2006/relationships/slide" Target="slides/slide185.xml"/><Relationship Id="rId351" Type="http://schemas.openxmlformats.org/officeDocument/2006/relationships/slide" Target="slides/slide350.xml"/><Relationship Id="rId393" Type="http://schemas.openxmlformats.org/officeDocument/2006/relationships/slide" Target="slides/slide392.xml"/><Relationship Id="rId407" Type="http://schemas.openxmlformats.org/officeDocument/2006/relationships/slide" Target="slides/slide406.xml"/><Relationship Id="rId211" Type="http://schemas.openxmlformats.org/officeDocument/2006/relationships/slide" Target="slides/slide210.xml"/><Relationship Id="rId253" Type="http://schemas.openxmlformats.org/officeDocument/2006/relationships/slide" Target="slides/slide252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48" Type="http://schemas.openxmlformats.org/officeDocument/2006/relationships/slide" Target="slides/slide47.xml"/><Relationship Id="rId113" Type="http://schemas.openxmlformats.org/officeDocument/2006/relationships/slide" Target="slides/slide112.xml"/><Relationship Id="rId320" Type="http://schemas.openxmlformats.org/officeDocument/2006/relationships/slide" Target="slides/slide319.xml"/><Relationship Id="rId155" Type="http://schemas.openxmlformats.org/officeDocument/2006/relationships/slide" Target="slides/slide154.xml"/><Relationship Id="rId197" Type="http://schemas.openxmlformats.org/officeDocument/2006/relationships/slide" Target="slides/slide196.xml"/><Relationship Id="rId362" Type="http://schemas.openxmlformats.org/officeDocument/2006/relationships/slide" Target="slides/slide361.xml"/><Relationship Id="rId418" Type="http://schemas.openxmlformats.org/officeDocument/2006/relationships/slide" Target="slides/slide417.xml"/><Relationship Id="rId222" Type="http://schemas.openxmlformats.org/officeDocument/2006/relationships/slide" Target="slides/slide221.xml"/><Relationship Id="rId264" Type="http://schemas.openxmlformats.org/officeDocument/2006/relationships/slide" Target="slides/slide263.xml"/><Relationship Id="rId17" Type="http://schemas.openxmlformats.org/officeDocument/2006/relationships/slide" Target="slides/slide16.xml"/><Relationship Id="rId59" Type="http://schemas.openxmlformats.org/officeDocument/2006/relationships/slide" Target="slides/slide58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166" Type="http://schemas.openxmlformats.org/officeDocument/2006/relationships/slide" Target="slides/slide165.xml"/><Relationship Id="rId331" Type="http://schemas.openxmlformats.org/officeDocument/2006/relationships/slide" Target="slides/slide330.xml"/><Relationship Id="rId373" Type="http://schemas.openxmlformats.org/officeDocument/2006/relationships/slide" Target="slides/slide372.xml"/><Relationship Id="rId429" Type="http://schemas.openxmlformats.org/officeDocument/2006/relationships/slide" Target="slides/slide428.xml"/><Relationship Id="rId1" Type="http://schemas.openxmlformats.org/officeDocument/2006/relationships/slideMaster" Target="slideMasters/slideMaster1.xml"/><Relationship Id="rId233" Type="http://schemas.openxmlformats.org/officeDocument/2006/relationships/slide" Target="slides/slide23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86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01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500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538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09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968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49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09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9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03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85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CF58B-197E-4948-BDE0-BAC0C066D4B0}" type="datetimeFigureOut">
              <a:rPr lang="ko-KR" altLang="en-US" smtClean="0"/>
              <a:t>2022-07-03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36A9-4103-40B7-A348-791826BBEC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591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1. </a:t>
            </a: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오늘 이곳에 계신 성령님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7634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주님보다 앞서지 않고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겸손하게 주님의 말씀 기다리니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381764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고단한 인생길 힘겨운 오늘도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내 마음 아시네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060072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지나간 아픔도 마주할 세상도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내 마음 아시네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465218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믿음의 눈 들어 주를 보리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또한 지나가리라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170114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주어진 내 삶의 시간 속에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뜻 알게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740887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하루를 살아도 기쁨으로 가리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늘 함께 하시네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5458392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후회도 염려도 온전히 맡기리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늘 함께 하시네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86400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믿음의 눈 들어 주를 보리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또한 지나가리라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032559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주어진 내 삶의 시간 속에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뜻 알게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923593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믿음의 눈 들어 주를 보리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또한 지나가리라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907317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주어진 내 삶의 시간 속에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뜻 알게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269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손에 우릴 드립니다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사랑으로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939774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믿음의 눈 들어 주를 보리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또한 지나가리라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320442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주어진 내 삶의 시간 속에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뜻 알게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792425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믿음의 눈 들어 주를 보리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또한 지나가리라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0185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주어진 내 삶의 시간 속에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뜻 알게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685624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믿음의 눈 들어 주를 보리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또한 지나가리라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6356852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주어진 내 삶의 시간 속에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뜻 알게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130239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뜻 알게 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뜻 알게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262156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9.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피를 힘입어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73100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보좌로 나아갈 때에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어떻게 나아가야 할까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311621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나를 구원한 주의 십자가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그것을 믿으며 가네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6383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주님보다 앞서지 않고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겸손하게 주님의 말씀 기다리니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560804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보좌로 나아갈 때에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여전히 부족하나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4290159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나를 품으신 주의 그 사랑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그것을 믿으며 가네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9388936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자격없는 내 힘이 아닌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예수님의 보혈로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5806236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자격없는 내 힘이 아닌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예수님의 보혈로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563286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십자가의 보혈 완전하신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 힘입어 나아갑니다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32567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십자가의 보혈 완전하신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 힘입어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079333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보좌로 나아갈 때에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어떻게 나아가야 할까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921625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나를 구원한 주의 십자가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그것을 믿으며 가네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271435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보좌로 나아갈 때에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여전히 부족하나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487730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나를 품으신 주의 그 사랑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그것을 믿으며 가네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5269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손에 우릴 드립니다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사랑으로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395280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자격없는 내 힘이 아닌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예수님의 보혈로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406536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자격없는 내 힘이 아닌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예수님의 보혈로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798200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십자가의 보혈 완전하신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 힘입어 나아갑니다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634193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십자가의 보혈 완전하신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 힘입어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876208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10.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부르신 곳에서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28950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따스한 성령님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마음으로 보네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799037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몸을 감싸며 주어지는 평안함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만족함을 느끼네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126481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사랑과 진리의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한줄기 빛 보네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4166125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몸을 감싸며 주어지는 평안함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사랑을 느끼네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351493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부르신 곳에서 나는 예배하네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어떤 상황에도 나는 예배하네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35189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창조하신 모습 떠난 우리를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예수님 닮게 빚으소서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859157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걸어 갈 때 길이 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살아갈 때 삶이 되는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987814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그 곳에서 예배하네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7374634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11.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완전하신 나의 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719951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완전하신 나의 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의의 길로 날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491693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행하신 모든일 주님의 영광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 경배합니다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5443078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완전하신 나의 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의의 길로 날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5183114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행하신 모든일 주님의 영광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 경배합니다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0267342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예배합니다 찬양합니다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날 다스리소서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8335065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예배합니다 찬양합니다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 홀로 높임 받으소서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668733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완전하신 나의 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의의 길로 날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3028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주님보다 앞서지 않고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겸손하게 주님의 말씀 기다리니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2759819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행하신 모든일 주님의 영광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 경배합니다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731400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완전하신 나의 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의의 길로 날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424165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행하신 모든일 주님의 영광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 경배합니다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3645073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예배합니다 찬양합니다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날 다스리소서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7003372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예배합니다 찬양합니다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 홀로 높임 받으소서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3164377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12.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원하고 바라고 기도합니다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0231367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세상을 살아가는 동안에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힘을 의지할 수 없으니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8406551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기도하고 낙심하지 말 것은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주께서 참 소망이 되심이라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399576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하나님의 꿈이 나의 비젼이 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예수님의 성품이 나의 인격이 되고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0636729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성령님의 권능이 나의 능력이 되길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원하고 바라고 기도합니다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6487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손에 우릴 드립니다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사랑으로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4303026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세상을 살아가는 동안에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힘을 의지할 수 없으니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7343268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기도하고 낙심하지 말 것은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주께서 참 소망이 되심이라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5816484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길을 걸어가는 동안에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세상의 것 의지할 수 없으니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183050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감사하고 낙심하지 말 것은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주께서 참 기쁨이 되심이라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510908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하나님의 꿈이 나의 비젼이 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예수님의 성품이 나의 인격이 되고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302611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성령님의 권능이 나의 능력이 되길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원하고 바라고 기도합니다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0331620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하나님의 꿈이 나의 비젼이 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예수님의 성품이 나의 인격이 되고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9383995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성령님의 권능이 나의 능력이 되길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원하고 바라고 기도합니다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0003048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하나님의 꿈이 나의 비젼이 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예수님의 성품이 나의 인격이 되고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5019930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성령님의 권능이 나의 능력이 되길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원하고 바라고 기도합니다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37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주님보다 앞서지 않고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겸손하게 주님의 말씀 기다리니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07726509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하나님의 꿈이 나의 비젼이 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예수님의 성품이 나의 인격이 되고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7028338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성령님의 권능이 나의 능력이 되길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원하고 바라고 기도합니다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8267052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원하고 바라고 기도합니다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원하고 바라고 기도합니다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8708829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13.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주를 위한 이곳에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6256891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주를 위한 이곳에 예배하는 자들 중에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그가 찾는 이 없어 주님께서 슬퍼하시네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7042609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주님이 찾으시는 그 한 사람 그 예배자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내가 그사람 되길 간절히 주께 예배하네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1106424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은혜로 이곳에 서있네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임재에 엎드려 절하네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971101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그 어느 것도 난 필요없네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경배해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4336853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주은혜로 이곳에 서있네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임재에 엎드려 절하네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1117147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그 어느것도 난 필요없네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경배해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8202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손에 우릴 드립니다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사랑으로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8754187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14.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무엇과도 주님을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8289103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 무엇과도 주님을 바꾸지 않으리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다른 어떤 은혜 구하지 않으리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138281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오직 주님만이 내 삶에 도움이시니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얼굴 보기 원합니다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7333336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사랑해요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 맘과 정성다해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41454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하나님의 신실한 친구되기 원합니다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7172333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15.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사랑 얼마나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5850189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다 표현 못해도 나 표현하리라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 고백 못해도 나 고백하리라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7691718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다 알수 없어도 나 알아가리라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 닮지 못해도 나 닮아가리라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5148053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그 사랑 얼마나 아름다운지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사랑 얼마나 날 부요케 하는지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7926892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그 사랑 얼마나 크고 놀라운지를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사랑 얼마나 나를 감격하게 하는지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3133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사랑으로 인도하소서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사랑으로 말씀하소서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240091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16.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내가 주인 삼은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2536838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주인 삼은 모든 것 내려놓고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주 되신 주 앞에 나가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2117070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사랑했던 모든 것 내려놓고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사랑해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577225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주인 삼은 모든 것 내려놓고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주 되신 주 앞에 나가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4630254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사랑했던 모든 것 내려놓고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사랑해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4635189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 거친 풍랑에도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깊은 바다처럼 나를 잠잠케해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548826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 내 영혼의 반석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사랑위에 서리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0617929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17.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주님의 기쁨되기 원하네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0486814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 주님의 기쁨되기 원하네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마음을 새롭게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1347859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새부대가 되게 하여주사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빛 비추게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018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오늘 이 곳에 계신 성령님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우리에게 말씀하시고 우릴 가르치소서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6586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지존하신 주님 이름 앞에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0070176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4679719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3146013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겸손히 내마음 드립니다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모든것 받으소서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0539555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나의 맘 깨끗게 씻어주사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길로 행하게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1927506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3917477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077687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18.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백성이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1409966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나의 백성이 다 겸비하여 내게 기도하며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얼굴을 구하여서 그 악한 길 떠나며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51577654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하늘에서 듣고 죄를 사하며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그들의 땅을 고치리라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7609753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아버지여 고쳐주소서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나라 주의 것 되게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2347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지존하신 주님 이름 앞에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모두 무릎 꿇고 다 경배해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9487044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하나님 간절히 기도하오니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상한 이 땅 새롭게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5562644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무릎꿇고 다 겸비하여 주께 기도하니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얼굴을 구하여서 그 악한 길 떠나니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5377708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주님의 자비로 죄를 사하며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자비로 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2382038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아버지여 고쳐주소서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나라 주의 것 되게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63066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하나님 간절히 기도하오니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상한 이 땅 새롭게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9408635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아버지여 고쳐주소서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나라 주의 것 되게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5432995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하나님 간절히 기도하오니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상한 이 땅 새롭게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8277088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18.1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아무도 예배하지 않는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9820815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아무도 예배하지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주를 예배하리라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4748971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아무도 찬양하지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주를 찬양하리라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22844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거룩하신 주님 보좌 앞에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엎드려 절하세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9067648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누구도 헌신하지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주께 헌신하리라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3144471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누구도 증거하지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주를 증거하리라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4160012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밟는 모든 땅 주를 예배하게 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보혈로 덮어지게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0977027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선 이 곳 주의 거룩한 곳 되게 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향기로 물들이소서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2293715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아무도 예배하지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주를 예배하리라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9204669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아무도 찬양하지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주를 찬양하리라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5989008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누구도 헌신하지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주께 헌신하리라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32363351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누구도 증거하지 않는 그 곳에서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주를 증거하리라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6564657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밟는 모든 땅 주를 예배하게 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보혈로 덮어지게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5565658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선 이 곳 주의 거룩한 곳 되게 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향기로 물들이소서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00677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예수는 그리스도 예수는 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하나님의 영으로 경배드리리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1989097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밟는 모든 땅 주를 예배하게 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보혈로 덮어지게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9653273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선 이 곳 주의 거룩한 곳 되게 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향기로 물들이소서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0046183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향기로 물들이소서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55930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향기로 물들이소서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0428606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19.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믿음 주께 있네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3300872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나의 믿음 주께있네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십자가 능력이 내 영광 되었네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3837004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주께서 우리를 승리케 하시니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능력 나의 소망 주께있네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5480879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19.1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하늘의 문을 여소서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1020004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하늘의 문을 여소서 이곳을 주목하소서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주를 향한 노래가 꺼지지 않으니 하늘을 열고 보소서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8809426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이곳에 임재하소서 주님을 기다립니다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기도의 향기가 하늘에 닿으니 주여 임재 하여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1029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3. </a:t>
            </a: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내가 주인 삼은 모든 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210823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이곳에 오셔서 이곳에 앉으소서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이곳에서 드리는 예배를 받으소서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6929448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주님의 이름이 주님의 이름만이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주의 이름만 이곳에 있습니다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719488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20.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주께 가까이 날 이끄소서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5039607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주께 가까이 날 이끄소서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간절히 주님만을 원합니다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6991883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채워주소서 주의 사랑을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진정한 찬양 드릴 수 있도록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5082610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주께 가까이 날 이끄소서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간절히 주님만을 원합니다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1059025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채워주소서 주의 사랑을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진정한 찬양 드릴 수 있도록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3396505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목마른 나의 영혼 주를 부르니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0683926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0131600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주께 가까이 날 이끄소서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간절히 주님만을 원합니다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1401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주인 삼은 모든 것 내려놓고</a:t>
            </a:r>
            <a:b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주 되신 주 앞에 나가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1631162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채워주소서 주의 사랑을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진정한 찬양 드릴 수 있도록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8750231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목마른 나의 영혼 주를 부르니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912667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31577704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목마른 나의 영혼 주를 부르니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565963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5080674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목마른 나의 영혼 주를 부르니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8649937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2997598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목마른 나의 영혼 주를 부르니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41374037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4499617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목마른 나의 영혼 주를 부르니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31258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사랑했던 모든 것 내려놓고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사랑해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435097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0092398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목마른 나의 영혼 주를 부르니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8702029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3252933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9067078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주님만을 원합니다 더 원합니다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.</a:t>
            </a:r>
            <a:b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맘 만져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0922638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21.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나는 예배자입니다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2338430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나는 하나님을 예배하는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예배자입니다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6893792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서있는 곳 어디서나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65866566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영혼 거룩한 은혜를 향하여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 완전한 하나님 향하여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3808903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곳에서 바로 이 시간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736733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주인 삼은 모든 것 내려놓고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주 되신 주 앞에 나가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2698474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나는 하나님을 예배하는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예배자입니다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2912347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서있는 곳 어디서나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1588407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영혼 거룩한 은혜를 향하여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 완전한 하나님 향하여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2885322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곳에서 바로 이 시간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78824437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나는 하나님을 예배하는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예배자입니다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8097072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서있는 곳 어디서나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3023306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영혼 거룩한 은혜를 향하여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 완전한 하나님 향하여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3775236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곳에서 바로 이 시간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4382235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영혼 거룩한 은혜를 향하여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 완전한 하나님 향하여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0240213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곳에서 바로 이 시간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77813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사랑했던 모든 것 내려놓고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주님만 사랑해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0154279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영혼 거룩한 은혜를 향하여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 완전한 하나님 향하여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7173152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곳에서 바로 이 시간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8603408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영혼 거룩한 은혜를 향하여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 완전한 하나님 향하여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8561697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곳에서 바로 이 시간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하나님을 예배합니다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5406362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22.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소원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1919858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내가 주의 장막을 사모합니다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주의 임재를 갈망합니다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41421881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집에서의 하루가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다른 곳의 천날보다 좋으니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7953025"/>
      </p:ext>
    </p:extLst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 안에 머물며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 노래합니다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0811019"/>
      </p:ext>
    </p:extLst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나의 평생에 단 한 가지 소원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아름다우심 보며 사랑 노래하는 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9064412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나의 왕 되신 주님의 얼굴 구하며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주사랑 안에 머물러 사랑 노래합니다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223559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 거친 풍랑에도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깊은 바다처럼 나를 잠잠케 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5714451"/>
      </p:ext>
    </p:extLst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23.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죄에서 자유를 얻게 함은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1672719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죄에서 자유를 얻게 함은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보혈의 능력 주의 보혈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5456592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시험을 이기고 승리하니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참 놀라운 능력이로다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3782451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죄에서 자유를 얻게 함은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보혈의 능력 주의 보혈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1006573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시험을 이기고 승리하니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참 놀라운 능력이로다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6350136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능력 있도다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피 믿으오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4505458"/>
      </p:ext>
    </p:extLst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그 어린양의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매우 귀중한 피로다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7559975"/>
      </p:ext>
    </p:extLst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육체의 정욕을 이길 힘은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보혈의 능력 주의 보혈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3302999"/>
      </p:ext>
    </p:extLst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정결한 마음을 얻게 하니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참 놀라운 능력이로다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34810885"/>
      </p:ext>
    </p:extLst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능력 있도다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피 믿으오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7506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닫힌 우리 맘 열어주시고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빛으로 밝혀 우릴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89424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 내 영혼의 반석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사랑 위에 서리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2652089"/>
      </p:ext>
    </p:extLst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그 어린양의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매우 귀중한 피로다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7693420"/>
      </p:ext>
    </p:extLst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눈보다 더 희게 맑히는 것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보혈의 능력 주의 보혈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3128462"/>
      </p:ext>
    </p:extLst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부정한 모든 것 맑히시니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참 놀라운 능력이로다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0090400"/>
      </p:ext>
    </p:extLst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능력 있도다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피 믿으오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679626"/>
      </p:ext>
    </p:extLst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그 어린양의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매우 귀중한 피로다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9903163"/>
      </p:ext>
    </p:extLst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능력 있도다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피 믿으오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7455336"/>
      </p:ext>
    </p:extLst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그 어린양의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매우 귀중한 피로다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4983269"/>
      </p:ext>
    </p:extLst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구주의 복음을 전할 제목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보혈의 능력 주의 보혈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4149464"/>
      </p:ext>
    </p:extLst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날마다 나에게 찬송 주니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참 놀라운 능력이로다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0330049"/>
      </p:ext>
    </p:extLst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구주의 복음을 전할 제목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보혈의 능력 주의 보혈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1493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4.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주님의 기쁨 되기 원하네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7494975"/>
      </p:ext>
    </p:extLst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날마다 나에게 찬송 주니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참 놀라운 능력이로다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7056453"/>
      </p:ext>
    </p:extLst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능력 있도다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피 믿으오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4659618"/>
      </p:ext>
    </p:extLst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그 어린양의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매우 귀중한 피로다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9710160"/>
      </p:ext>
    </p:extLst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능력 있도다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피 믿으오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16840410"/>
      </p:ext>
    </p:extLst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보혈 그 어린양의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매우 귀중한 피로다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2444220"/>
      </p:ext>
    </p:extLst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24.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마음을 가득 채운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7910816"/>
      </p:ext>
    </p:extLst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마음을 가득 채운 주 향한 찬양과 사랑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어떻게 표현할 수 있나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4742313"/>
      </p:ext>
    </p:extLst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수많은 찬양들로 그 맘 표현할 길 없어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다시 고백합니다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5317992"/>
      </p:ext>
    </p:extLst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마음을 가득 채운 주 향한 찬양과 사랑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어떻게 표현할 수 있나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3785821"/>
      </p:ext>
    </p:extLst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수많은 찬양들로 그 맘 표현할 길 없어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다시 고백합니다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9135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 주님의 기쁨 되기 원하네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마음을 새롭게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6063858"/>
      </p:ext>
    </p:extLst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사랑해요 온 맘 다하여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말로 다 할 수 없어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2340642"/>
      </p:ext>
    </p:extLst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 주 사랑해요 찬양 받아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2012065"/>
      </p:ext>
    </p:extLst>
  </p:cSld>
  <p:clrMapOvr>
    <a:masterClrMapping/>
  </p:clrMapOvr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수많은 멜로디와 찬양들을 드렸지만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다시 고백하길 원하네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7262959"/>
      </p:ext>
    </p:extLst>
  </p:cSld>
  <p:clrMapOvr>
    <a:masterClrMapping/>
  </p:clrMapOvr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주님은 나의 사랑 삶의 중심 되시오니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주를 찬양합니다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5974442"/>
      </p:ext>
    </p:extLst>
  </p:cSld>
  <p:clrMapOvr>
    <a:masterClrMapping/>
  </p:clrMapOvr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사랑해요 온 맘 다하여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말로 다 할 수 없어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5614973"/>
      </p:ext>
    </p:extLst>
  </p:cSld>
  <p:clrMapOvr>
    <a:masterClrMapping/>
  </p:clrMapOvr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 주 사랑해요 찬양 받아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4134940"/>
      </p:ext>
    </p:extLst>
  </p:cSld>
  <p:clrMapOvr>
    <a:masterClrMapping/>
  </p:clrMapOvr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사랑해요 온 맘 다하여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말로 다 할 수 없어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7030664"/>
      </p:ext>
    </p:extLst>
  </p:cSld>
  <p:clrMapOvr>
    <a:masterClrMapping/>
  </p:clrMapOvr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 주 사랑해요 찬양 받아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7942583"/>
      </p:ext>
    </p:extLst>
  </p:cSld>
  <p:clrMapOvr>
    <a:masterClrMapping/>
  </p:clrMapOvr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사랑 다시 고백하는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새날 주심 감사해요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4722809"/>
      </p:ext>
    </p:extLst>
  </p:cSld>
  <p:clrMapOvr>
    <a:masterClrMapping/>
  </p:clrMapOvr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사랑 다시 고백하는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새날 주심 감사해요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6236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새 부대가 되게 하여 주사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빛 비추게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01536108"/>
      </p:ext>
    </p:extLst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사랑 다시 고백하는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찬양 주심 감사해요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8733349"/>
      </p:ext>
    </p:extLst>
  </p:cSld>
  <p:clrMapOvr>
    <a:masterClrMapping/>
  </p:clrMapOvr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사랑 다시 고백하는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찬양 주심 감사해요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1665369"/>
      </p:ext>
    </p:extLst>
  </p:cSld>
  <p:clrMapOvr>
    <a:masterClrMapping/>
  </p:clrMapOvr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사랑해요 온 맘 다하여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말로 다 할 수 없어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8305236"/>
      </p:ext>
    </p:extLst>
  </p:cSld>
  <p:clrMapOvr>
    <a:masterClrMapping/>
  </p:clrMapOvr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 주 사랑해요 찬양 받아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9097478"/>
      </p:ext>
    </p:extLst>
  </p:cSld>
  <p:clrMapOvr>
    <a:masterClrMapping/>
  </p:clrMapOvr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사랑해요 온 맘 다하여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말로 다 할 수 없어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0149327"/>
      </p:ext>
    </p:extLst>
  </p:cSld>
  <p:clrMapOvr>
    <a:masterClrMapping/>
  </p:clrMapOvr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 주 사랑해요 찬양 받아 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1631125"/>
      </p:ext>
    </p:extLst>
  </p:cSld>
  <p:clrMapOvr>
    <a:masterClrMapping/>
  </p:clrMapOvr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25.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나의 첫 사랑 되시네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528138"/>
      </p:ext>
    </p:extLst>
  </p:cSld>
  <p:clrMapOvr>
    <a:masterClrMapping/>
  </p:clrMapOvr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예수 나의 첫 사랑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되시네 내 첫사랑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5857257"/>
      </p:ext>
    </p:extLst>
  </p:cSld>
  <p:clrMapOvr>
    <a:masterClrMapping/>
  </p:clrMapOvr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지존자 되신 그리스도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찬양하리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4591528"/>
      </p:ext>
    </p:extLst>
  </p:cSld>
  <p:clrMapOvr>
    <a:masterClrMapping/>
  </p:clrMapOvr>
</p:sld>
</file>

<file path=ppt/slides/slide3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보좌 앞에 나의 삶이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향기로운 제사로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49553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 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 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0463232"/>
      </p:ext>
    </p:extLst>
  </p:cSld>
  <p:clrMapOvr>
    <a:masterClrMapping/>
  </p:clrMapOvr>
</p:sld>
</file>

<file path=ppt/slides/slide3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주께 드려지기 원하네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5572339"/>
      </p:ext>
    </p:extLst>
  </p:cSld>
  <p:clrMapOvr>
    <a:masterClrMapping/>
  </p:clrMapOvr>
</p:sld>
</file>

<file path=ppt/slides/slide3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오직 주만 바라보며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삶을 드리네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0376616"/>
      </p:ext>
    </p:extLst>
  </p:cSld>
  <p:clrMapOvr>
    <a:masterClrMapping/>
  </p:clrMapOvr>
</p:sld>
</file>

<file path=ppt/slides/slide3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다른 길은 찾지 않으리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834024"/>
      </p:ext>
    </p:extLst>
  </p:cSld>
  <p:clrMapOvr>
    <a:masterClrMapping/>
  </p:clrMapOvr>
</p:sld>
</file>

<file path=ppt/slides/slide3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나의 온전한 열정과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찬양 되시네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3598708"/>
      </p:ext>
    </p:extLst>
  </p:cSld>
  <p:clrMapOvr>
    <a:masterClrMapping/>
  </p:clrMapOvr>
</p:sld>
</file>

<file path=ppt/slides/slide3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길을 따라 가리라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9894931"/>
      </p:ext>
    </p:extLst>
  </p:cSld>
  <p:clrMapOvr>
    <a:masterClrMapping/>
  </p:clrMapOvr>
</p:sld>
</file>

<file path=ppt/slides/slide3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26.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돌아서지 않으리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4679861"/>
      </p:ext>
    </p:extLst>
  </p:cSld>
  <p:clrMapOvr>
    <a:masterClrMapping/>
  </p:clrMapOvr>
</p:sld>
</file>

<file path=ppt/slides/slide3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뜻대로 살기로 했네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 뜻대로 살기로 했네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688587"/>
      </p:ext>
    </p:extLst>
  </p:cSld>
  <p:clrMapOvr>
    <a:masterClrMapping/>
  </p:clrMapOvr>
</p:sld>
</file>

<file path=ppt/slides/slide3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뜻대로 살기로 했네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뒤돌아서지 않겠네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911206"/>
      </p:ext>
    </p:extLst>
  </p:cSld>
  <p:clrMapOvr>
    <a:masterClrMapping/>
  </p:clrMapOvr>
</p:sld>
</file>

<file path=ppt/slides/slide3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세상 사람 날 몰라줘도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 세상 사람 날 몰라줘도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1219826"/>
      </p:ext>
    </p:extLst>
  </p:cSld>
  <p:clrMapOvr>
    <a:masterClrMapping/>
  </p:clrMapOvr>
</p:sld>
</file>

<file path=ppt/slides/slide3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이 세상 사람 날 몰라줘도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뒤돌아서지 않겠네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37529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 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 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5776278"/>
      </p:ext>
    </p:extLst>
  </p:cSld>
  <p:clrMapOvr>
    <a:masterClrMapping/>
  </p:clrMapOvr>
</p:sld>
</file>

<file path=ppt/slides/slide3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뒤돌아서지 않겠네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9755540"/>
      </p:ext>
    </p:extLst>
  </p:cSld>
  <p:clrMapOvr>
    <a:masterClrMapping/>
  </p:clrMapOvr>
</p:sld>
</file>

<file path=ppt/slides/slide3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어떠한 시련이 와도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수많은 유혹 속에도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64765875"/>
      </p:ext>
    </p:extLst>
  </p:cSld>
  <p:clrMapOvr>
    <a:masterClrMapping/>
  </p:clrMapOvr>
</p:sld>
</file>

<file path=ppt/slides/slide3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신실하신 주님 약속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붙들리라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13682031"/>
      </p:ext>
    </p:extLst>
  </p:cSld>
  <p:clrMapOvr>
    <a:masterClrMapping/>
  </p:clrMapOvr>
</p:sld>
</file>

<file path=ppt/slides/slide3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세상이 이해 못하고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우리를 조롱하여도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355356"/>
      </p:ext>
    </p:extLst>
  </p:cSld>
  <p:clrMapOvr>
    <a:masterClrMapping/>
  </p:clrMapOvr>
</p:sld>
</file>

<file path=ppt/slides/slide3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신실하신 주님 약속만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붙들리라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12421"/>
      </p:ext>
    </p:extLst>
  </p:cSld>
  <p:clrMapOvr>
    <a:masterClrMapping/>
  </p:clrMapOvr>
</p:sld>
</file>

<file path=ppt/slides/slide3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돌아서지 않으리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6310297"/>
      </p:ext>
    </p:extLst>
  </p:cSld>
  <p:clrMapOvr>
    <a:masterClrMapping/>
  </p:clrMapOvr>
</p:sld>
</file>

<file path=ppt/slides/slide3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세상 등지고 십자가 보네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세상 등지고 십자가 보네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2378418"/>
      </p:ext>
    </p:extLst>
  </p:cSld>
  <p:clrMapOvr>
    <a:masterClrMapping/>
  </p:clrMapOvr>
</p:sld>
</file>

<file path=ppt/slides/slide3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세상 등지고 십자가 보네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뒤돌아서지 않겠네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6135299"/>
      </p:ext>
    </p:extLst>
  </p:cSld>
  <p:clrMapOvr>
    <a:masterClrMapping/>
  </p:clrMapOvr>
</p:sld>
</file>

<file path=ppt/slides/slide3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뒤돌아서지 않겠네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0238710"/>
      </p:ext>
    </p:extLst>
  </p:cSld>
  <p:clrMapOvr>
    <a:masterClrMapping/>
  </p:clrMapOvr>
</p:sld>
</file>

<file path=ppt/slides/slide3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27.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춤 추는 세대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37867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겸손히 내 마음 드립니다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모든 것 받으소서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24612184"/>
      </p:ext>
    </p:extLst>
  </p:cSld>
  <p:clrMapOvr>
    <a:masterClrMapping/>
  </p:clrMapOvr>
</p:sld>
</file>

<file path=ppt/slides/slide3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자비 춤추게하네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모든 것 다해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5667318"/>
      </p:ext>
    </p:extLst>
  </p:cSld>
  <p:clrMapOvr>
    <a:masterClrMapping/>
  </p:clrMapOvr>
</p:sld>
</file>

<file path=ppt/slides/slide3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춤을 추며 자비 감사해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영광 외치게하네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3604805"/>
      </p:ext>
    </p:extLst>
  </p:cSld>
  <p:clrMapOvr>
    <a:masterClrMapping/>
  </p:clrMapOvr>
</p:sld>
</file>

<file path=ppt/slides/slide3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온 땅에서 주 높이며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영광 소리쳐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0054639"/>
      </p:ext>
    </p:extLst>
  </p:cSld>
  <p:clrMapOvr>
    <a:masterClrMapping/>
  </p:clrMapOvr>
</p:sld>
</file>

<file path=ppt/slides/slide3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넘쳐 흐르는 용서받은 영혼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이제 주를 보네 우린 멈출 수 없어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6923030"/>
      </p:ext>
    </p:extLst>
  </p:cSld>
  <p:clrMapOvr>
    <a:masterClrMapping/>
  </p:clrMapOvr>
</p:sld>
</file>

<file path=ppt/slides/slide3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우리는 춤추는 세대되리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크신 자비로 춤추리라 주의 자비로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2832651"/>
      </p:ext>
    </p:extLst>
  </p:cSld>
  <p:clrMapOvr>
    <a:masterClrMapping/>
  </p:clrMapOvr>
</p:sld>
</file>

<file path=ppt/slides/slide3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영광 외치는 세대되리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놀라운 주 영광 외치리라주의 영광을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0954002"/>
      </p:ext>
    </p:extLst>
  </p:cSld>
  <p:clrMapOvr>
    <a:masterClrMapping/>
  </p:clrMapOvr>
</p:sld>
</file>

<file path=ppt/slides/slide3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28.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감사함으로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2971025"/>
      </p:ext>
    </p:extLst>
  </p:cSld>
  <p:clrMapOvr>
    <a:masterClrMapping/>
  </p:clrMapOvr>
</p:sld>
</file>

<file path=ppt/slides/slide3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여호와를 즐거이 불러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기쁨으로 주께 나아가리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430467"/>
      </p:ext>
    </p:extLst>
  </p:cSld>
  <p:clrMapOvr>
    <a:masterClrMapping/>
  </p:clrMapOvr>
</p:sld>
</file>

<file path=ppt/slides/slide3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 하나님 난 주의 백성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기르시는 양이라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7437860"/>
      </p:ext>
    </p:extLst>
  </p:cSld>
  <p:clrMapOvr>
    <a:masterClrMapping/>
  </p:clrMapOvr>
</p:sld>
</file>

<file path=ppt/slides/slide3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여호와를 즐거이 불러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기쁨으로 주께 나아가리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53104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나의 맘 깨끗게 씻어 주사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길로 행하게 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6665307"/>
      </p:ext>
    </p:extLst>
  </p:cSld>
  <p:clrMapOvr>
    <a:masterClrMapping/>
  </p:clrMapOvr>
</p:sld>
</file>

<file path=ppt/slides/slide3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 하나님 난 주의 백성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기르시는 양이라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73737985"/>
      </p:ext>
    </p:extLst>
  </p:cSld>
  <p:clrMapOvr>
    <a:masterClrMapping/>
  </p:clrMapOvr>
</p:sld>
</file>

<file path=ppt/slides/slide3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204348"/>
      </p:ext>
    </p:extLst>
  </p:cSld>
  <p:clrMapOvr>
    <a:masterClrMapping/>
  </p:clrMapOvr>
</p:sld>
</file>

<file path=ppt/slides/slide3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3516512"/>
      </p:ext>
    </p:extLst>
  </p:cSld>
  <p:clrMapOvr>
    <a:masterClrMapping/>
  </p:clrMapOvr>
</p:sld>
</file>

<file path=ppt/slides/slide3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여호와를 즐거이 불러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기쁨으로 주께 나아가리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6308662"/>
      </p:ext>
    </p:extLst>
  </p:cSld>
  <p:clrMapOvr>
    <a:masterClrMapping/>
  </p:clrMapOvr>
</p:sld>
</file>

<file path=ppt/slides/slide3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 하나님 난 주의 백성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기르시는 양이라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3853977"/>
      </p:ext>
    </p:extLst>
  </p:cSld>
  <p:clrMapOvr>
    <a:masterClrMapping/>
  </p:clrMapOvr>
</p:sld>
</file>

<file path=ppt/slides/slide3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여호와를 즐거이 불러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기쁨으로 주께 나아가리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96373101"/>
      </p:ext>
    </p:extLst>
  </p:cSld>
  <p:clrMapOvr>
    <a:masterClrMapping/>
  </p:clrMapOvr>
</p:sld>
</file>

<file path=ppt/slides/slide3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 하나님 난 주의 백성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기르시는 양이라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5193404"/>
      </p:ext>
    </p:extLst>
  </p:cSld>
  <p:clrMapOvr>
    <a:masterClrMapping/>
  </p:clrMapOvr>
</p:sld>
</file>

<file path=ppt/slides/slide3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8802694"/>
      </p:ext>
    </p:extLst>
  </p:cSld>
  <p:clrMapOvr>
    <a:masterClrMapping/>
  </p:clrMapOvr>
</p:sld>
</file>

<file path=ppt/slides/slide3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6144380"/>
      </p:ext>
    </p:extLst>
  </p:cSld>
  <p:clrMapOvr>
    <a:masterClrMapping/>
  </p:clrMapOvr>
</p:sld>
</file>

<file path=ppt/slides/slide3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선함과 인자하심 영원하고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성실함이 예배에 미치리로다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36619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 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 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2350798"/>
      </p:ext>
    </p:extLst>
  </p:cSld>
  <p:clrMapOvr>
    <a:masterClrMapping/>
  </p:clrMapOvr>
</p:sld>
</file>

<file path=ppt/slides/slide3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1207197"/>
      </p:ext>
    </p:extLst>
  </p:cSld>
  <p:clrMapOvr>
    <a:masterClrMapping/>
  </p:clrMapOvr>
</p:sld>
</file>

<file path=ppt/slides/slide3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1849973"/>
      </p:ext>
    </p:extLst>
  </p:cSld>
  <p:clrMapOvr>
    <a:masterClrMapping/>
  </p:clrMapOvr>
</p:sld>
</file>

<file path=ppt/slides/slide3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2328683"/>
      </p:ext>
    </p:extLst>
  </p:cSld>
  <p:clrMapOvr>
    <a:masterClrMapping/>
  </p:clrMapOvr>
</p:sld>
</file>

<file path=ppt/slides/slide3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감사함으로 주를 높이며 그 문에 들어가서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찬송함으로 그 이름을 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5049610"/>
      </p:ext>
    </p:extLst>
  </p:cSld>
  <p:clrMapOvr>
    <a:masterClrMapping/>
  </p:clrMapOvr>
</p:sld>
</file>

<file path=ppt/slides/slide3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송축할지어다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송축할지어다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8840681"/>
      </p:ext>
    </p:extLst>
  </p:cSld>
  <p:clrMapOvr>
    <a:masterClrMapping/>
  </p:clrMapOvr>
</p:sld>
</file>

<file path=ppt/slides/slide3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29.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어둔 날 다 지나고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9654124"/>
      </p:ext>
    </p:extLst>
  </p:cSld>
  <p:clrMapOvr>
    <a:masterClrMapping/>
  </p:clrMapOvr>
</p:sld>
</file>

<file path=ppt/slides/slide3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어둔 날 다 지나고 그가 빛을 발하리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쓰러져 가는 우리 영혼 주가 붙잡아 주시리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4447050"/>
      </p:ext>
    </p:extLst>
  </p:cSld>
  <p:clrMapOvr>
    <a:masterClrMapping/>
  </p:clrMapOvr>
</p:sld>
</file>

<file path=ppt/slides/slide3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우린 쉬지 않으리 이 길에 끝이 있으니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한 걸음 한 걸음 주와 함께 걸으리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0240064"/>
      </p:ext>
    </p:extLst>
  </p:cSld>
  <p:clrMapOvr>
    <a:masterClrMapping/>
  </p:clrMapOvr>
</p:sld>
</file>

<file path=ppt/slides/slide3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우리의 걸음이 끝나는 그날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 순간 함께 하신 이 우릴 안아주시리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7114406"/>
      </p:ext>
    </p:extLst>
  </p:cSld>
  <p:clrMapOvr>
    <a:masterClrMapping/>
  </p:clrMapOvr>
</p:sld>
</file>

<file path=ppt/slides/slide3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더 이상 눈물 없으리 당신의 그 나라 안에서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이제 영원히 주 품 안에서 우리 찬양하겠네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96096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내가 원하는 한 가지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기쁨이 되는 것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7466937"/>
      </p:ext>
    </p:extLst>
  </p:cSld>
  <p:clrMapOvr>
    <a:masterClrMapping/>
  </p:clrMapOvr>
</p:sld>
</file>

<file path=ppt/slides/slide3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가는 이 길 세상이 미련하다 해도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우리는 주가 보여주신 그 한 소망 있으니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0652035"/>
      </p:ext>
    </p:extLst>
  </p:cSld>
  <p:clrMapOvr>
    <a:masterClrMapping/>
  </p:clrMapOvr>
</p:sld>
</file>

<file path=ppt/slides/slide3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어둠의 조각조차 그곳에 발 들이지 못해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당신의 나라에 우리 영원히 거하네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370139"/>
      </p:ext>
    </p:extLst>
  </p:cSld>
  <p:clrMapOvr>
    <a:masterClrMapping/>
  </p:clrMapOvr>
</p:sld>
</file>

<file path=ppt/slides/slide3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어둔 날 다 지나고 그가 빛을 발하리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쓰러져 가는 우리 영혼 주가 붙잡아 주시리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451827"/>
      </p:ext>
    </p:extLst>
  </p:cSld>
  <p:clrMapOvr>
    <a:masterClrMapping/>
  </p:clrMapOvr>
</p:sld>
</file>

<file path=ppt/slides/slide3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우린 쉬지 않으리 이 길에 끝이 있으니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한 걸음 한 걸음 주와 함께 걸으리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4765664"/>
      </p:ext>
    </p:extLst>
  </p:cSld>
  <p:clrMapOvr>
    <a:masterClrMapping/>
  </p:clrMapOvr>
</p:sld>
</file>

<file path=ppt/slides/slide3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우리의 걸음이 끝나는 그날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매 순간 함께 하신 이 우릴 안아주시리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1354279"/>
      </p:ext>
    </p:extLst>
  </p:cSld>
  <p:clrMapOvr>
    <a:masterClrMapping/>
  </p:clrMapOvr>
</p:sld>
</file>

<file path=ppt/slides/slide3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더 이상 눈물 없으리 당신의 그 나라 안에서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이제 영원히 주 품 안에서 우리 찬양하겠네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848648"/>
      </p:ext>
    </p:extLst>
  </p:cSld>
  <p:clrMapOvr>
    <a:masterClrMapping/>
  </p:clrMapOvr>
</p:sld>
</file>

<file path=ppt/slides/slide3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가는 이 길 세상이 미련하다 해도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우리는 주가 보여주신 그 한 소망 있으니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6788242"/>
      </p:ext>
    </p:extLst>
  </p:cSld>
  <p:clrMapOvr>
    <a:masterClrMapping/>
  </p:clrMapOvr>
</p:sld>
</file>

<file path=ppt/slides/slide3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어둠의 조각조차 그곳에 발 들이지 못해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당신의 나라에 우리 영원히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9960431"/>
      </p:ext>
    </p:extLst>
  </p:cSld>
  <p:clrMapOvr>
    <a:masterClrMapping/>
  </p:clrMapOvr>
</p:sld>
</file>

<file path=ppt/slides/slide3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가는 이 길 세상이 미련하다 해도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우리는 주가 보여주신 그 한 소망 있으니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03177858"/>
      </p:ext>
    </p:extLst>
  </p:cSld>
  <p:clrMapOvr>
    <a:masterClrMapping/>
  </p:clrMapOvr>
</p:sld>
</file>

<file path=ppt/slides/slide3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어둠의 조각조차 그곳에 발 들이지 못해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당신의 나라에 우리 영원히 거하네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3253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오늘 이 곳에 계신 성령님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우리에게 말씀하시고 우릴 가르치소서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56951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5.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6201105"/>
      </p:ext>
    </p:extLst>
  </p:cSld>
  <p:clrMapOvr>
    <a:masterClrMapping/>
  </p:clrMapOvr>
</p:sld>
</file>

<file path=ppt/slides/slide4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가는 이 길 세상이 미련하다 해도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우리는 주가 보여주신 그 한 소망 있으니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6050152"/>
      </p:ext>
    </p:extLst>
  </p:cSld>
  <p:clrMapOvr>
    <a:masterClrMapping/>
  </p:clrMapOvr>
</p:sld>
</file>

<file path=ppt/slides/slide4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어둠의 조각조차 그곳에 발 들이지 못해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당신의 나라에 우리 영원히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8878199"/>
      </p:ext>
    </p:extLst>
  </p:cSld>
  <p:clrMapOvr>
    <a:masterClrMapping/>
  </p:clrMapOvr>
</p:sld>
</file>

<file path=ppt/slides/slide4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가는 이 길 세상이 미련하다 해도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우리는 주가 보여주신 그 한 소망 있으니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4383809"/>
      </p:ext>
    </p:extLst>
  </p:cSld>
  <p:clrMapOvr>
    <a:masterClrMapping/>
  </p:clrMapOvr>
</p:sld>
</file>

<file path=ppt/slides/slide4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어둠의 조각조차 그곳에 발 들이지 못해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당신의 나라에 우리 영원히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2732288"/>
      </p:ext>
    </p:extLst>
  </p:cSld>
  <p:clrMapOvr>
    <a:masterClrMapping/>
  </p:clrMapOvr>
</p:sld>
</file>

<file path=ppt/slides/slide4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당신의 나라에 우리 영원히 거하네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3802901"/>
      </p:ext>
    </p:extLst>
  </p:cSld>
  <p:clrMapOvr>
    <a:masterClrMapping/>
  </p:clrMapOvr>
</p:sld>
</file>

<file path=ppt/slides/slide4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30.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7005817"/>
      </p:ext>
    </p:extLst>
  </p:cSld>
  <p:clrMapOvr>
    <a:masterClrMapping/>
  </p:clrMapOvr>
</p:sld>
</file>

<file path=ppt/slides/slide4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이름 찬양 풍요의 강물 흐르는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부요한 땅에 살 때에 주님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2203564"/>
      </p:ext>
    </p:extLst>
  </p:cSld>
  <p:clrMapOvr>
    <a:masterClrMapping/>
  </p:clrMapOvr>
</p:sld>
</file>

<file path=ppt/slides/slide4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이름 찬양 거치른 광야와 같은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인생길 걸어갈 때도 주님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8471844"/>
      </p:ext>
    </p:extLst>
  </p:cSld>
  <p:clrMapOvr>
    <a:masterClrMapping/>
  </p:clrMapOvr>
</p:sld>
</file>

<file path=ppt/slides/slide4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모든 축복 주신 주님 찬양하리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어둔 날이 다가와도 난 외치리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991398"/>
      </p:ext>
    </p:extLst>
  </p:cSld>
  <p:clrMapOvr>
    <a:masterClrMapping/>
  </p:clrMapOvr>
</p:sld>
</file>

<file path=ppt/slides/slide4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26620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7835164"/>
      </p:ext>
    </p:extLst>
  </p:cSld>
  <p:clrMapOvr>
    <a:masterClrMapping/>
  </p:clrMapOvr>
</p:sld>
</file>

<file path=ppt/slides/slide4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3491123"/>
      </p:ext>
    </p:extLst>
  </p:cSld>
  <p:clrMapOvr>
    <a:masterClrMapping/>
  </p:clrMapOvr>
</p:sld>
</file>

<file path=ppt/slides/slide4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이름 찬양 햇살이 나를 비추고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만물이 새롭게 될 때 주님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6195216"/>
      </p:ext>
    </p:extLst>
  </p:cSld>
  <p:clrMapOvr>
    <a:masterClrMapping/>
  </p:clrMapOvr>
</p:sld>
</file>

<file path=ppt/slides/slide4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이름 찬양 가는 길 험할지라도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고통이 따를지라도 주님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28422"/>
      </p:ext>
    </p:extLst>
  </p:cSld>
  <p:clrMapOvr>
    <a:masterClrMapping/>
  </p:clrMapOvr>
</p:sld>
</file>

<file path=ppt/slides/slide4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모든 축복 주신 주님 찬양하리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어둔 날이 다가와도 난 외치리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1045843"/>
      </p:ext>
    </p:extLst>
  </p:cSld>
  <p:clrMapOvr>
    <a:masterClrMapping/>
  </p:clrMapOvr>
</p:sld>
</file>

<file path=ppt/slides/slide4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6278842"/>
      </p:ext>
    </p:extLst>
  </p:cSld>
  <p:clrMapOvr>
    <a:masterClrMapping/>
  </p:clrMapOvr>
</p:sld>
</file>

<file path=ppt/slides/slide4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1522011"/>
      </p:ext>
    </p:extLst>
  </p:cSld>
  <p:clrMapOvr>
    <a:masterClrMapping/>
  </p:clrMapOvr>
</p:sld>
</file>

<file path=ppt/slides/slide4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1416641"/>
      </p:ext>
    </p:extLst>
  </p:cSld>
  <p:clrMapOvr>
    <a:masterClrMapping/>
  </p:clrMapOvr>
</p:sld>
</file>

<file path=ppt/slides/slide4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095763"/>
      </p:ext>
    </p:extLst>
  </p:cSld>
  <p:clrMapOvr>
    <a:masterClrMapping/>
  </p:clrMapOvr>
</p:sld>
</file>

<file path=ppt/slides/slide4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주님은 주시며 주님은 찾으시네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맘에 하는 말 주 찬양합니다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2356130"/>
      </p:ext>
    </p:extLst>
  </p:cSld>
  <p:clrMapOvr>
    <a:masterClrMapping/>
  </p:clrMapOvr>
</p:sld>
</file>

<file path=ppt/slides/slide4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주님은 주시며 주님은 찾으시네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맘에 하는 말 주 찬양합니다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82121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3541615"/>
      </p:ext>
    </p:extLst>
  </p:cSld>
  <p:clrMapOvr>
    <a:masterClrMapping/>
  </p:clrMapOvr>
</p:sld>
</file>

<file path=ppt/slides/slide4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1020774"/>
      </p:ext>
    </p:extLst>
  </p:cSld>
  <p:clrMapOvr>
    <a:masterClrMapping/>
  </p:clrMapOvr>
</p:sld>
</file>

<file path=ppt/slides/slide4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2875993"/>
      </p:ext>
    </p:extLst>
  </p:cSld>
  <p:clrMapOvr>
    <a:masterClrMapping/>
  </p:clrMapOvr>
</p:sld>
</file>

<file path=ppt/slides/slide4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0963379"/>
      </p:ext>
    </p:extLst>
  </p:cSld>
  <p:clrMapOvr>
    <a:masterClrMapping/>
  </p:clrMapOvr>
</p:sld>
</file>

<file path=ppt/slides/slide4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3931026"/>
      </p:ext>
    </p:extLst>
  </p:cSld>
  <p:clrMapOvr>
    <a:masterClrMapping/>
  </p:clrMapOvr>
</p:sld>
</file>

<file path=ppt/slides/slide4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2305813"/>
      </p:ext>
    </p:extLst>
  </p:cSld>
  <p:clrMapOvr>
    <a:masterClrMapping/>
  </p:clrMapOvr>
</p:sld>
</file>

<file path=ppt/slides/slide4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0841255"/>
      </p:ext>
    </p:extLst>
  </p:cSld>
  <p:clrMapOvr>
    <a:masterClrMapping/>
  </p:clrMapOvr>
</p:sld>
</file>

<file path=ppt/slides/slide4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281572"/>
      </p:ext>
    </p:extLst>
  </p:cSld>
  <p:clrMapOvr>
    <a:masterClrMapping/>
  </p:clrMapOvr>
</p:sld>
</file>

<file path=ppt/slides/slide4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500299"/>
      </p:ext>
    </p:extLst>
  </p:cSld>
  <p:clrMapOvr>
    <a:masterClrMapping/>
  </p:clrMapOvr>
</p:sld>
</file>

<file path=ppt/slides/slide4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주의 이름을 찬양해 주의 이름을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이름을 찬양해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7072173"/>
      </p:ext>
    </p:extLst>
  </p:cSld>
  <p:clrMapOvr>
    <a:masterClrMapping/>
  </p:clrMapOvr>
</p:sld>
</file>

<file path=ppt/slides/slide4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영화로운 주 이름 찬양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49164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5217944"/>
      </p:ext>
    </p:extLst>
  </p:cSld>
  <p:clrMapOvr>
    <a:masterClrMapping/>
  </p:clrMapOvr>
</p:sld>
</file>

<file path=ppt/slides/slide4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주님은 주시며 주님은 찾으시네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맘에 하는 말 주 찬양합니다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0469601"/>
      </p:ext>
    </p:extLst>
  </p:cSld>
  <p:clrMapOvr>
    <a:masterClrMapping/>
  </p:clrMapOvr>
</p:sld>
</file>

<file path=ppt/slides/slide4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주님은 주시며 주님은 찾으시네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맘에 하는 말 주 찬양합니다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55521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37196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327845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79098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19552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14552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817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닫힌 우리 맘 열어주시고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빛으로 밝혀 우릴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72635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23438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60401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40071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5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01151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91836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99615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275959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528134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0172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주님보다 앞서지 않고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겸손하게 주님의 말씀 기다리니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983887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536272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704214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53160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703765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7501417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35309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8962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90467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103564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8419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주님 손에 우릴 드립니다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사랑으로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738668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60171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018419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984806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우리 모두 예배하는 자 되어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온전히 영과 진리로 주를 예배하자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209585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주가 우리와 함께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영원히 함께 하시고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603892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마르지 않는 샘물로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우릴 채우시리라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8162081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6. Love never Fails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2219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백성이 나를 떠나 돌아섰지만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사랑이 내 백성을 포기 못하니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206506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내 모든 것 내어주고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 그들을 얻으리라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80300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여호와께 돌아가자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우린 돌아서도 그는 변치 않네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1447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오늘 이 곳에 계신 성령님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우리에게 말씀하시고 우릴 가르치소서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234098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여호와께 돌아가자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우린 넘어져도 그 사랑 영원하네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445309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사랑은 오래 참고 자신을 내어주네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서로 사랑할 때 세상은 주 보네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89437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사랑은 절대 지지 않네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93721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7.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은혜임을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523488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나의 모습 보네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상한 나의 맘 보시네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1384482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나의 눈물 아네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홀로 울던 맘 아시네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184423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나의 모습 보네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상한 나의 맘 보시네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441746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나의 눈물 아네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홀로 울던 날 아시네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954690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세상소망 다 사라져가도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사랑은 끝이 없으니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242324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살아가는 이 모든 순간이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은혜임을 나는 믿네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182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닫힌 우리 맘 열어주시고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빛으로 밝혀 우릴 인도하소서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384914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사랑 내게 있네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사랑이 날 채우네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78353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은혜 내게 있네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은혜로 날 세우네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547905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세상소망 다 사라져가도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사랑은 끝이 없으니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235466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살아가는 이 모든 순간이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은혜임을 나는 믿네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187243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세상소망 다 사라져가도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사랑은 끝이 없으니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559222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살아가는 이 모든 순간이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은혜임을 나는 믿네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657209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주 은혜임을 나는 믿네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04813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8.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</a:t>
            </a:r>
            <a:r>
              <a:rPr lang="en-US" altLang="ko-KR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, </a:t>
            </a: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늘 함께 하시네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263975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고단한 인생길 힘겨운 오늘도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내 마음 아시네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660200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" y="0"/>
            <a:ext cx="9143999" cy="5143500"/>
          </a:xfrm>
        </p:spPr>
        <p:txBody>
          <a:bodyPr lIns="63500" tIns="63500" rIns="63500" bIns="127000"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
지나간 아픔도 마주할 세상도</a:t>
            </a:r>
            <a:b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예수 내 마음 아시네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5252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화면 슬라이드 쇼(16:9)</PresentationFormat>
  <Paragraphs>431</Paragraphs>
  <Slides>431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431</vt:i4>
      </vt:variant>
    </vt:vector>
  </HeadingPairs>
  <TitlesOfParts>
    <vt:vector size="437" baseType="lpstr">
      <vt:lpstr>DX시인과나</vt:lpstr>
      <vt:lpstr>맑은 고딕</vt:lpstr>
      <vt:lpstr>Arial</vt:lpstr>
      <vt:lpstr>Calibri</vt:lpstr>
      <vt:lpstr>Calibri Light</vt:lpstr>
      <vt:lpstr>Office 테마</vt:lpstr>
      <vt:lpstr>
1. 오늘 이곳에 계신 성령님</vt:lpstr>
      <vt:lpstr>
오늘 이 곳에 계신 성령님 우리에게 말씀하시고 우릴 가르치소서</vt:lpstr>
      <vt:lpstr>
닫힌 우리 맘 열어주시고 주의 빛으로 밝혀 우릴 인도하소서</vt:lpstr>
      <vt:lpstr>
오늘 이 곳에 계신 성령님 우리에게 말씀하시고 우릴 가르치소서</vt:lpstr>
      <vt:lpstr>
닫힌 우리 맘 열어주시고 주의 빛으로 밝혀 우릴 인도하소서</vt:lpstr>
      <vt:lpstr>
주님보다 앞서지 않고 겸손하게 주님의 말씀 기다리니</vt:lpstr>
      <vt:lpstr>
주님 손에 우릴 드립니다 사랑으로 인도하소서</vt:lpstr>
      <vt:lpstr>
오늘 이 곳에 계신 성령님 우리에게 말씀하시고 우릴 가르치소서</vt:lpstr>
      <vt:lpstr>
닫힌 우리 맘 열어주시고 주의 빛으로 밝혀 우릴 인도하소서</vt:lpstr>
      <vt:lpstr>
주님보다 앞서지 않고 겸손하게 주님의 말씀 기다리니</vt:lpstr>
      <vt:lpstr>
주님 손에 우릴 드립니다 사랑으로 인도하소서</vt:lpstr>
      <vt:lpstr>
주님보다 앞서지 않고 겸손하게 주님의 말씀 기다리니</vt:lpstr>
      <vt:lpstr>
주님 손에 우릴 드립니다 사랑으로 인도하소서</vt:lpstr>
      <vt:lpstr>
창조하신 모습 떠난 우리를 예수님 닮게 빚으소서</vt:lpstr>
      <vt:lpstr>
주님보다 앞서지 않고 겸손하게 주님의 말씀 기다리니</vt:lpstr>
      <vt:lpstr>
주님 손에 우릴 드립니다 사랑으로 인도하소서</vt:lpstr>
      <vt:lpstr>
주님보다 앞서지 않고 겸손하게 주님의 말씀 기다리니</vt:lpstr>
      <vt:lpstr>
주님 손에 우릴 드립니다 사랑으로 인도하소서</vt:lpstr>
      <vt:lpstr>
사랑으로 인도하소서 사랑으로 말씀하소서</vt:lpstr>
      <vt:lpstr>
2. 지존하신 주님 이름 앞에</vt:lpstr>
      <vt:lpstr>
지존하신 주님 이름 앞에 모두 무릎 꿇고 다 경배해</vt:lpstr>
      <vt:lpstr>
거룩하신 주님 보좌 앞에 엎드려 절하세</vt:lpstr>
      <vt:lpstr>
예수는 그리스도 예수는 주 하나님의 영으로 경배드리리</vt:lpstr>
      <vt:lpstr>
3. 내가 주인 삼은 모든 것</vt:lpstr>
      <vt:lpstr>
내가 주인 삼은 모든 것 내려놓고 내 주 되신 주 앞에 나가</vt:lpstr>
      <vt:lpstr>
내가 사랑했던 모든 것 내려놓고 주님만 사랑해</vt:lpstr>
      <vt:lpstr>
내가 주인 삼은 모든 것 내려놓고 내 주 되신 주 앞에 나가</vt:lpstr>
      <vt:lpstr>
내가 사랑했던 모든 것 내려놓고 주님만 사랑해</vt:lpstr>
      <vt:lpstr>
주 사랑 거친 풍랑에도 깊은 바다처럼 나를 잠잠케 해</vt:lpstr>
      <vt:lpstr>
주 사랑 내 영혼의 반석 그 사랑 위에 서리</vt:lpstr>
      <vt:lpstr>
4. 나 주님의 기쁨 되기 원하네</vt:lpstr>
      <vt:lpstr>
나 주님의 기쁨 되기 원하네 내 마음을 새롭게 하소서</vt:lpstr>
      <vt:lpstr>
새 부대가 되게 하여 주사 주님의 빛 비추게 하소서</vt:lpstr>
      <vt:lpstr>
내가 원하는 한 가지 주님의 기쁨이 되는 것</vt:lpstr>
      <vt:lpstr>
내가 원하는 한 가지 주님의 기쁨이 되는 것</vt:lpstr>
      <vt:lpstr>
겸손히 내 마음 드립니다 나의 모든 것 받으소서</vt:lpstr>
      <vt:lpstr>
나의 맘 깨끗게 씻어 주사 주의 길로 행하게 하소서</vt:lpstr>
      <vt:lpstr>
내가 원하는 한 가지 주님의 기쁨이 되는 것</vt:lpstr>
      <vt:lpstr>
내가 원하는 한 가지 주님의 기쁨이 되는 것</vt:lpstr>
      <vt:lpstr>
5. 우리 모두 예배하는 자 되어 온전히 영과 진리로 주를 예배하자</vt:lpstr>
      <vt:lpstr>
주가 우리와 함께 영원히 함께 하시고</vt:lpstr>
      <vt:lpstr>
마르지 않는 샘물로 우릴 채우시리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우리 모두 예배하는 자 되어 온전히 영과 진리로 주를 예배하자</vt:lpstr>
      <vt:lpstr>
주가 우리와 함께 영원히 함께 하시고</vt:lpstr>
      <vt:lpstr>
마르지 않는 샘물로 우릴 채우시리라</vt:lpstr>
      <vt:lpstr>
6. Love never Fails</vt:lpstr>
      <vt:lpstr>
내 백성이 나를 떠나 돌아섰지만 내 사랑이 내 백성을 포기 못하니</vt:lpstr>
      <vt:lpstr>
내 모든 것 내어주고 나 그들을 얻으리라</vt:lpstr>
      <vt:lpstr>
여호와께 돌아가자 우린 돌아서도 그는 변치 않네</vt:lpstr>
      <vt:lpstr>
여호와께 돌아가자 우린 넘어져도 그 사랑 영원하네</vt:lpstr>
      <vt:lpstr>
사랑은 오래 참고 자신을 내어주네 서로 사랑할 때 세상은 주 보네</vt:lpstr>
      <vt:lpstr>
사랑은 절대 지지 않네</vt:lpstr>
      <vt:lpstr>
7. 주 은혜임을</vt:lpstr>
      <vt:lpstr>
주 나의 모습 보네 상한 나의 맘 보시네</vt:lpstr>
      <vt:lpstr>
주 나의 눈물 아네 홀로 울던 맘 아시네</vt:lpstr>
      <vt:lpstr>
주 나의 모습 보네 상한 나의 맘 보시네</vt:lpstr>
      <vt:lpstr>
주 나의 눈물 아네 홀로 울던 날 아시네</vt:lpstr>
      <vt:lpstr>
세상소망 다 사라져가도 주의 사랑은 끝이 없으니</vt:lpstr>
      <vt:lpstr>
살아가는 이 모든 순간이 주 은혜임을 나는 믿네</vt:lpstr>
      <vt:lpstr>
주 사랑 내게 있네 그 사랑이 날 채우네</vt:lpstr>
      <vt:lpstr>
주 은혜 내게 있네 그 은혜로 날 세우네</vt:lpstr>
      <vt:lpstr>
세상소망 다 사라져가도 주의 사랑은 끝이 없으니</vt:lpstr>
      <vt:lpstr>
살아가는 이 모든 순간이 주 은혜임을 나는 믿네</vt:lpstr>
      <vt:lpstr>
세상소망 다 사라져가도 주의 사랑은 끝이 없으니</vt:lpstr>
      <vt:lpstr>
살아가는 이 모든 순간이 주 은혜임을 나는 믿네</vt:lpstr>
      <vt:lpstr>
주 은혜임을 나는 믿네</vt:lpstr>
      <vt:lpstr>
8. 예수, 늘 함께 하시네</vt:lpstr>
      <vt:lpstr>
고단한 인생길 힘겨운 오늘도 예수 내 마음 아시네</vt:lpstr>
      <vt:lpstr>
지나간 아픔도 마주할 세상도 예수 내 마음 아시네</vt:lpstr>
      <vt:lpstr>
고단한 인생길 힘겨운 오늘도 예수 내 마음 아시네</vt:lpstr>
      <vt:lpstr>
지나간 아픔도 마주할 세상도 예수 내 마음 아시네</vt:lpstr>
      <vt:lpstr>
믿음의 눈 들어 주를 보리 이 또한 지나가리라</vt:lpstr>
      <vt:lpstr>
주어진 내 삶의 시간 속에 주의 뜻 알게 하소서</vt:lpstr>
      <vt:lpstr>
하루를 살아도 기쁨으로 가리 예수 늘 함께 하시네</vt:lpstr>
      <vt:lpstr>
후회도 염려도 온전히 맡기리 예수 늘 함께 하시네</vt:lpstr>
      <vt:lpstr>
믿음의 눈 들어 주를 보리 이 또한 지나가리라</vt:lpstr>
      <vt:lpstr>
주어진 내 삶의 시간 속에 주의 뜻 알게 하소서</vt:lpstr>
      <vt:lpstr>
믿음의 눈 들어 주를 보리 이 또한 지나가리라</vt:lpstr>
      <vt:lpstr>
주어진 내 삶의 시간 속에 주의 뜻 알게 하소서</vt:lpstr>
      <vt:lpstr>
믿음의 눈 들어 주를 보리 이 또한 지나가리라</vt:lpstr>
      <vt:lpstr>
주어진 내 삶의 시간 속에 주의 뜻 알게 하소서</vt:lpstr>
      <vt:lpstr>
믿음의 눈 들어 주를 보리 이 또한 지나가리라</vt:lpstr>
      <vt:lpstr>
주어진 내 삶의 시간 속에 주의 뜻 알게 하소서</vt:lpstr>
      <vt:lpstr>
믿음의 눈 들어 주를 보리 이 또한 지나가리라</vt:lpstr>
      <vt:lpstr>
주어진 내 삶의 시간 속에 주의 뜻 알게 하소서</vt:lpstr>
      <vt:lpstr>
주의 뜻 알게 하소서 주의 뜻 알게 하소서</vt:lpstr>
      <vt:lpstr>
9. 예수 피를 힘입어</vt:lpstr>
      <vt:lpstr>
주의 보좌로 나아갈 때에 어떻게 나아가야 할까</vt:lpstr>
      <vt:lpstr>
나를 구원한 주의 십자가 그것을 믿으며 가네</vt:lpstr>
      <vt:lpstr>
주의 보좌로 나아갈 때에 나 여전히 부족하나</vt:lpstr>
      <vt:lpstr>
나를 품으신 주의 그 사랑 그것을 믿으며 가네</vt:lpstr>
      <vt:lpstr>
자격없는 내 힘이 아닌 오직 예수님의 보혈로</vt:lpstr>
      <vt:lpstr>
자격없는 내 힘이 아닌 오직 예수님의 보혈로</vt:lpstr>
      <vt:lpstr>
십자가의 보혈 완전하신 사랑 힘입어 나아갑니다</vt:lpstr>
      <vt:lpstr>
십자가의 보혈 완전하신 사랑 힘입어 예배합니다</vt:lpstr>
      <vt:lpstr>
주의 보좌로 나아갈 때에 어떻게 나아가야 할까</vt:lpstr>
      <vt:lpstr>
나를 구원한 주의 십자가 그것을 믿으며 가네</vt:lpstr>
      <vt:lpstr>
주의 보좌로 나아갈 때에 나 여전히 부족하나</vt:lpstr>
      <vt:lpstr>
나를 품으신 주의 그 사랑 그것을 믿으며 가네</vt:lpstr>
      <vt:lpstr>
자격없는 내 힘이 아닌 오직 예수님의 보혈로</vt:lpstr>
      <vt:lpstr>
자격없는 내 힘이 아닌 오직 예수님의 보혈로</vt:lpstr>
      <vt:lpstr>
십자가의 보혈 완전하신 사랑 힘입어 나아갑니다</vt:lpstr>
      <vt:lpstr>
십자가의 보혈 완전하신 사랑 힘입어 예배합니다</vt:lpstr>
      <vt:lpstr>
10. 부르신 곳에서</vt:lpstr>
      <vt:lpstr>
따스한 성령님 마음으로 보네</vt:lpstr>
      <vt:lpstr>
내 몸을 감싸며 주어지는 평안함 만족함을 느끼네</vt:lpstr>
      <vt:lpstr>
사랑과 진리의 한줄기 빛 보네</vt:lpstr>
      <vt:lpstr>
내 몸을 감싸며 주어지는 평안함 그 사랑을 느끼네</vt:lpstr>
      <vt:lpstr>
부르신 곳에서 나는 예배하네 어떤 상황에도 나는 예배하네</vt:lpstr>
      <vt:lpstr>
내가 걸어 갈 때 길이 되고 살아갈 때 삶이 되는</vt:lpstr>
      <vt:lpstr>
그 곳에서 예배하네</vt:lpstr>
      <vt:lpstr>
11. 완전하신 나의 주</vt:lpstr>
      <vt:lpstr>
완전하신 나의 주 의의 길로 날 인도하소서</vt:lpstr>
      <vt:lpstr>
행하신 모든일 주님의 영광 다 경배합니다</vt:lpstr>
      <vt:lpstr>
완전하신 나의 주 의의 길로 날 인도하소서</vt:lpstr>
      <vt:lpstr>
행하신 모든일 주님의 영광 다 경배합니다</vt:lpstr>
      <vt:lpstr>
예배합니다 찬양합니다 주님만 날 다스리소서</vt:lpstr>
      <vt:lpstr>
예배합니다 찬양합니다 주님 홀로 높임 받으소서</vt:lpstr>
      <vt:lpstr>
완전하신 나의 주 의의 길로 날 인도하소서</vt:lpstr>
      <vt:lpstr>
행하신 모든일 주님의 영광 다 경배합니다</vt:lpstr>
      <vt:lpstr>
완전하신 나의 주 의의 길로 날 인도하소서</vt:lpstr>
      <vt:lpstr>
행하신 모든일 주님의 영광 다 경배합니다</vt:lpstr>
      <vt:lpstr>
예배합니다 찬양합니다 주님만 날 다스리소서</vt:lpstr>
      <vt:lpstr>
예배합니다 찬양합니다 주님 홀로 높임 받으소서</vt:lpstr>
      <vt:lpstr>
12. 원하고 바라고 기도합니다</vt:lpstr>
      <vt:lpstr>
이 세상을 살아가는 동안에 나의 힘을 의지할 수 없으니</vt:lpstr>
      <vt:lpstr>
기도하고 낙심하지 말 것은 주께서 참 소망이 되심이라</vt:lpstr>
      <vt:lpstr>
하나님의 꿈이 나의 비젼이 되고 예수님의 성품이 나의 인격이 되고</vt:lpstr>
      <vt:lpstr>
성령님의 권능이 나의 능력이 되길 원하고 바라고 기도합니다</vt:lpstr>
      <vt:lpstr>
이 세상을 살아가는 동안에 나의 힘을 의지할 수 없으니</vt:lpstr>
      <vt:lpstr>
기도하고 낙심하지 말 것은 주께서 참 소망이 되심이라</vt:lpstr>
      <vt:lpstr>
주의 길을 걸어가는 동안에 세상의 것 의지할 수 없으니</vt:lpstr>
      <vt:lpstr>
감사하고 낙심하지 말 것은 주께서 참 기쁨이 되심이라</vt:lpstr>
      <vt:lpstr>
하나님의 꿈이 나의 비젼이 되고 예수님의 성품이 나의 인격이 되고</vt:lpstr>
      <vt:lpstr>
성령님의 권능이 나의 능력이 되길 원하고 바라고 기도합니다</vt:lpstr>
      <vt:lpstr>
하나님의 꿈이 나의 비젼이 되고 예수님의 성품이 나의 인격이 되고</vt:lpstr>
      <vt:lpstr>
성령님의 권능이 나의 능력이 되길 원하고 바라고 기도합니다</vt:lpstr>
      <vt:lpstr>
하나님의 꿈이 나의 비젼이 되고 예수님의 성품이 나의 인격이 되고</vt:lpstr>
      <vt:lpstr>
성령님의 권능이 나의 능력이 되길 원하고 바라고 기도합니다</vt:lpstr>
      <vt:lpstr>
하나님의 꿈이 나의 비젼이 되고 예수님의 성품이 나의 인격이 되고</vt:lpstr>
      <vt:lpstr>
성령님의 권능이 나의 능력이 되길 원하고 바라고 기도합니다</vt:lpstr>
      <vt:lpstr>
원하고 바라고 기도합니다 원하고 바라고 기도합니다</vt:lpstr>
      <vt:lpstr>
13. 주를 위한 이곳에</vt:lpstr>
      <vt:lpstr>
주를 위한 이곳에 예배하는 자들 중에 그가 찾는 이 없어 주님께서 슬퍼하시네</vt:lpstr>
      <vt:lpstr>
주님이 찾으시는 그 한 사람 그 예배자 내가 그사람 되길 간절히 주께 예배하네</vt:lpstr>
      <vt:lpstr>
주 은혜로 이곳에 서있네 주 임재에 엎드려 절하네</vt:lpstr>
      <vt:lpstr>
그 어느 것도 난 필요없네 주님만 경배해</vt:lpstr>
      <vt:lpstr>
주은혜로 이곳에 서있네 주 임재에 엎드려 절하네</vt:lpstr>
      <vt:lpstr>
그 어느것도 난 필요없네 주님만 경배해</vt:lpstr>
      <vt:lpstr>
14. 나 무엇과도 주님을</vt:lpstr>
      <vt:lpstr>
나 무엇과도 주님을 바꾸지 않으리 다른 어떤 은혜 구하지 않으리</vt:lpstr>
      <vt:lpstr>
오직 주님만이 내 삶에 도움이시니 주의 얼굴 보기 원합니다</vt:lpstr>
      <vt:lpstr>
주님 사랑해요 온 맘과 정성다해</vt:lpstr>
      <vt:lpstr>
하나님의 신실한 친구되기 원합니다</vt:lpstr>
      <vt:lpstr>
15. 그 사랑 얼마나</vt:lpstr>
      <vt:lpstr>
다 표현 못해도 나 표현하리라 다 고백 못해도 나 고백하리라</vt:lpstr>
      <vt:lpstr>
다 알수 없어도 나 알아가리라 다 닮지 못해도 나 닮아가리라</vt:lpstr>
      <vt:lpstr>
그 사랑 얼마나 아름다운지 그 사랑 얼마나 날 부요케 하는지</vt:lpstr>
      <vt:lpstr>
그 사랑 얼마나 크고 놀라운지를 그 사랑 얼마나 나를 감격하게 하는지</vt:lpstr>
      <vt:lpstr>
16. 내가 주인 삼은</vt:lpstr>
      <vt:lpstr>
내가 주인 삼은 모든 것 내려놓고 내 주 되신 주 앞에 나가</vt:lpstr>
      <vt:lpstr>
내가 사랑했던 모든 것 내려놓고 주님만 사랑해</vt:lpstr>
      <vt:lpstr>
내가 주인 삼은 모든 것 내려놓고 내 주 되신 주 앞에 나가</vt:lpstr>
      <vt:lpstr>
내가 사랑했던 모든 것 내려놓고 주님만 사랑해</vt:lpstr>
      <vt:lpstr>
주 사랑 거친 풍랑에도 깊은 바다처럼 나를 잠잠케해</vt:lpstr>
      <vt:lpstr>
주 사랑 내 영혼의 반석 그 사랑위에 서리</vt:lpstr>
      <vt:lpstr>
17. 나 주님의 기쁨되기 원하네</vt:lpstr>
      <vt:lpstr>
나 주님의 기쁨되기 원하네 내 마음을 새롭게 하소서</vt:lpstr>
      <vt:lpstr>
새부대가 되게 하여주사 주님의 빛 비추게 하소서</vt:lpstr>
      <vt:lpstr>
내가 원하는 한가지 주님의 기쁨이 되는것</vt:lpstr>
      <vt:lpstr>
내가 원하는 한가지 주님의 기쁨이 되는것</vt:lpstr>
      <vt:lpstr>
겸손히 내마음 드립니다 나의 모든것 받으소서</vt:lpstr>
      <vt:lpstr>
나의 맘 깨끗게 씻어주사 주의 길로 행하게 하소서</vt:lpstr>
      <vt:lpstr>
내가 원하는 한가지 주님의 기쁨이 되는것</vt:lpstr>
      <vt:lpstr>
내가 원하는 한가지 주님의 기쁨이 되는것</vt:lpstr>
      <vt:lpstr>
18. 나의 백성이</vt:lpstr>
      <vt:lpstr>
나의 백성이 다 겸비하여 내게 기도하며 나의 얼굴을 구하여서 그 악한 길 떠나며</vt:lpstr>
      <vt:lpstr>
하늘에서 듣고 죄를 사하며 그들의 땅을 고치리라</vt:lpstr>
      <vt:lpstr>
아버지여 고쳐주소서 이 나라 주의 것 되게 하소서</vt:lpstr>
      <vt:lpstr>
주 하나님 간절히 기도하오니 상한 이 땅 새롭게 하소서</vt:lpstr>
      <vt:lpstr>
무릎꿇고 다 겸비하여 주께 기도하니 주의 얼굴을 구하여서 그 악한 길 떠나니</vt:lpstr>
      <vt:lpstr>
주님의 자비로 죄를 사하며 주님의 자비로 임하소서</vt:lpstr>
      <vt:lpstr>
아버지여 고쳐주소서 이 나라 주의 것 되게 하소서</vt:lpstr>
      <vt:lpstr>
주 하나님 간절히 기도하오니 상한 이 땅 새롭게 하소서</vt:lpstr>
      <vt:lpstr>
아버지여 고쳐주소서 이 나라 주의 것 되게 하소서</vt:lpstr>
      <vt:lpstr>
주 하나님 간절히 기도하오니 상한 이 땅 새롭게 하소서</vt:lpstr>
      <vt:lpstr>
18.1 아무도 예배하지 않는</vt:lpstr>
      <vt:lpstr>
아무도 예배하지 않는 그 곳에서 주를 예배하리라</vt:lpstr>
      <vt:lpstr>
아무도 찬양하지 않는 그 곳에서 나 주를 찬양하리라</vt:lpstr>
      <vt:lpstr>
누구도 헌신하지 않는 그 곳에서 주께 헌신하리라</vt:lpstr>
      <vt:lpstr>
누구도 증거하지 않는 그 곳에서 나 주를 증거하리라</vt:lpstr>
      <vt:lpstr>
내가 밟는 모든 땅 주를 예배하게 하소서 주의 보혈로 덮어지게 하소서</vt:lpstr>
      <vt:lpstr>
내가 선 이 곳 주의 거룩한 곳 되게 하소서 주의 향기로 물들이소서</vt:lpstr>
      <vt:lpstr>
아무도 예배하지 않는 그 곳에서 주를 예배하리라</vt:lpstr>
      <vt:lpstr>
아무도 찬양하지 않는 그 곳에서 나 주를 찬양하리라</vt:lpstr>
      <vt:lpstr>
누구도 헌신하지 않는 그 곳에서 주께 헌신하리라</vt:lpstr>
      <vt:lpstr>
누구도 증거하지 않는 그 곳에서 나 주를 증거하리라</vt:lpstr>
      <vt:lpstr>
내가 밟는 모든 땅 주를 예배하게 하소서 주의 보혈로 덮어지게 하소서</vt:lpstr>
      <vt:lpstr>
내가 선 이 곳 주의 거룩한 곳 되게 하소서 주의 향기로 물들이소서</vt:lpstr>
      <vt:lpstr>
내가 밟는 모든 땅 주를 예배하게 하소서 주의 보혈로 덮어지게 하소서</vt:lpstr>
      <vt:lpstr>
내가 선 이 곳 주의 거룩한 곳 되게 하소서 주의 향기로 물들이소서</vt:lpstr>
      <vt:lpstr>
주의 향기로 물들이소서</vt:lpstr>
      <vt:lpstr>
주의 향기로 물들이소서</vt:lpstr>
      <vt:lpstr>
19. 나의 믿음 주께 있네</vt:lpstr>
      <vt:lpstr>
나의 믿음 주께있네 십자가 능력이 내 영광 되었네</vt:lpstr>
      <vt:lpstr>
주께서 우리를 승리케 하시니 나의 능력 나의 소망 주께있네</vt:lpstr>
      <vt:lpstr>
19.1 하늘의 문을 여소서</vt:lpstr>
      <vt:lpstr>
하늘의 문을 여소서 이곳을 주목하소서 주를 향한 노래가 꺼지지 않으니 하늘을 열고 보소서</vt:lpstr>
      <vt:lpstr>
이곳에 임재하소서 주님을 기다립니다 기도의 향기가 하늘에 닿으니 주여 임재 하여 주소서</vt:lpstr>
      <vt:lpstr>
이곳에 오셔서 이곳에 앉으소서 이곳에서 드리는 예배를 받으소서</vt:lpstr>
      <vt:lpstr>
주님의 이름이 주님의 이름만이 오직 주의 이름만 이곳에 있습니다</vt:lpstr>
      <vt:lpstr>
20. 주께 가까이 날 이끄소서</vt:lpstr>
      <vt:lpstr>
주께 가까이 날 이끄소서 간절히 주님만을 원합니다</vt:lpstr>
      <vt:lpstr>
채워주소서 주의 사랑을 진정한 찬양 드릴 수 있도록</vt:lpstr>
      <vt:lpstr>
주께 가까이 날 이끄소서 간절히 주님만을 원합니다</vt:lpstr>
      <vt:lpstr>
채워주소서 주의 사랑을 진정한 찬양 드릴 수 있도록</vt:lpstr>
      <vt:lpstr>
목마른 나의 영혼 주를 부르니 나의 맘 만져 주소서</vt:lpstr>
      <vt:lpstr>
주님만을 원합니다 더 원합니다. 나의 맘 만져 주소서</vt:lpstr>
      <vt:lpstr>
주께 가까이 날 이끄소서 간절히 주님만을 원합니다</vt:lpstr>
      <vt:lpstr>
채워주소서 주의 사랑을 진정한 찬양 드릴 수 있도록</vt:lpstr>
      <vt:lpstr>
목마른 나의 영혼 주를 부르니 나의 맘 만져 주소서</vt:lpstr>
      <vt:lpstr>
주님만을 원합니다 더 원합니다. 나의 맘 만져 주소서</vt:lpstr>
      <vt:lpstr>
목마른 나의 영혼 주를 부르니 나의 맘 만져 주소서</vt:lpstr>
      <vt:lpstr>
주님만을 원합니다 더 원합니다. 나의 맘 만져 주소서</vt:lpstr>
      <vt:lpstr>
목마른 나의 영혼 주를 부르니 나의 맘 만져 주소서</vt:lpstr>
      <vt:lpstr>
주님만을 원합니다 더 원합니다. 나의 맘 만져 주소서</vt:lpstr>
      <vt:lpstr>
목마른 나의 영혼 주를 부르니 나의 맘 만져 주소서</vt:lpstr>
      <vt:lpstr>
주님만을 원합니다 더 원합니다. 나의 맘 만져 주소서</vt:lpstr>
      <vt:lpstr>
목마른 나의 영혼 주를 부르니 나의 맘 만져 주소서</vt:lpstr>
      <vt:lpstr>
주님만을 원합니다 더 원합니다. 나의 맘 만져 주소서</vt:lpstr>
      <vt:lpstr>
목마른 나의 영혼 주를 부르니 나의 맘 만져 주소서</vt:lpstr>
      <vt:lpstr>
주님만을 원합니다 더 원합니다. 나의 맘 만져 주소서</vt:lpstr>
      <vt:lpstr>
주님만을 원합니다 더 원합니다. 나의 맘 만져 주소서</vt:lpstr>
      <vt:lpstr>
주님만을 원합니다 더 원합니다. 나의 맘 만져 주소서</vt:lpstr>
      <vt:lpstr>
21. 나는 예배자입니다</vt:lpstr>
      <vt:lpstr>
나는 하나님을 예배하는 예배자입니다</vt:lpstr>
      <vt:lpstr>
내가 서있는 곳 어디서나 하나님을 예배합니다</vt:lpstr>
      <vt:lpstr>
내 영혼 거룩한 은혜를 향하여 내 마음 완전한 하나님 향하여</vt:lpstr>
      <vt:lpstr>
이 곳에서 바로 이 시간 하나님을 예배합니다</vt:lpstr>
      <vt:lpstr>
나는 하나님을 예배하는 예배자입니다</vt:lpstr>
      <vt:lpstr>
내가 서있는 곳 어디서나 하나님을 예배합니다</vt:lpstr>
      <vt:lpstr>
내 영혼 거룩한 은혜를 향하여 내 마음 완전한 하나님 향하여</vt:lpstr>
      <vt:lpstr>
이 곳에서 바로 이 시간 하나님을 예배합니다</vt:lpstr>
      <vt:lpstr>
나는 하나님을 예배하는 예배자입니다</vt:lpstr>
      <vt:lpstr>
내가 서있는 곳 어디서나 하나님을 예배합니다</vt:lpstr>
      <vt:lpstr>
내 영혼 거룩한 은혜를 향하여 내 마음 완전한 하나님 향하여</vt:lpstr>
      <vt:lpstr>
이 곳에서 바로 이 시간 하나님을 예배합니다</vt:lpstr>
      <vt:lpstr>
내 영혼 거룩한 은혜를 향하여 내 마음 완전한 하나님 향하여</vt:lpstr>
      <vt:lpstr>
이 곳에서 바로 이 시간 하나님을 예배합니다</vt:lpstr>
      <vt:lpstr>
내 영혼 거룩한 은혜를 향하여 내 마음 완전한 하나님 향하여</vt:lpstr>
      <vt:lpstr>
이 곳에서 바로 이 시간 하나님을 예배합니다</vt:lpstr>
      <vt:lpstr>
내 영혼 거룩한 은혜를 향하여 내 마음 완전한 하나님 향하여</vt:lpstr>
      <vt:lpstr>
이 곳에서 바로 이 시간 하나님을 예배합니다</vt:lpstr>
      <vt:lpstr>
22. 소원</vt:lpstr>
      <vt:lpstr>
주님 내가 주의 장막을 사모합니다 오직 주의 임재를 갈망합니다</vt:lpstr>
      <vt:lpstr>
주의 집에서의 하루가 다른 곳의 천날보다 좋으니</vt:lpstr>
      <vt:lpstr>
주 사랑 안에 머물며 사랑 노래합니다</vt:lpstr>
      <vt:lpstr>
나의 평생에 단 한 가지 소원 주의 아름다우심 보며 사랑 노래하는 것</vt:lpstr>
      <vt:lpstr>
나의 왕 되신 주님의 얼굴 구하며 주사랑 안에 머물러 사랑 노래합니다</vt:lpstr>
      <vt:lpstr>
23. 죄에서 자유를 얻게 함은</vt:lpstr>
      <vt:lpstr>
죄에서 자유를 얻게 함은 보혈의 능력 주의 보혈</vt:lpstr>
      <vt:lpstr>
시험을 이기고 승리하니 참 놀라운 능력이로다</vt:lpstr>
      <vt:lpstr>
죄에서 자유를 얻게 함은 보혈의 능력 주의 보혈</vt:lpstr>
      <vt:lpstr>
시험을 이기고 승리하니 참 놀라운 능력이로다</vt:lpstr>
      <vt:lpstr>
주의 보혈 능력 있도다 주의 피 믿으오</vt:lpstr>
      <vt:lpstr>
주의 보혈 그 어린양의 매우 귀중한 피로다</vt:lpstr>
      <vt:lpstr>
육체의 정욕을 이길 힘은 보혈의 능력 주의 보혈</vt:lpstr>
      <vt:lpstr>
정결한 마음을 얻게 하니 참 놀라운 능력이로다</vt:lpstr>
      <vt:lpstr>
주의 보혈 능력 있도다 주의 피 믿으오</vt:lpstr>
      <vt:lpstr>
주의 보혈 그 어린양의 매우 귀중한 피로다</vt:lpstr>
      <vt:lpstr>
눈보다 더 희게 맑히는 것 보혈의 능력 주의 보혈</vt:lpstr>
      <vt:lpstr>
부정한 모든 것 맑히시니 참 놀라운 능력이로다</vt:lpstr>
      <vt:lpstr>
주의 보혈 능력 있도다 주의 피 믿으오</vt:lpstr>
      <vt:lpstr>
주의 보혈 그 어린양의 매우 귀중한 피로다</vt:lpstr>
      <vt:lpstr>
주의 보혈 능력 있도다 주의 피 믿으오</vt:lpstr>
      <vt:lpstr>
주의 보혈 그 어린양의 매우 귀중한 피로다</vt:lpstr>
      <vt:lpstr>
구주의 복음을 전할 제목 보혈의 능력 주의 보혈</vt:lpstr>
      <vt:lpstr>
날마다 나에게 찬송 주니 참 놀라운 능력이로다</vt:lpstr>
      <vt:lpstr>
구주의 복음을 전할 제목 보혈의 능력 주의 보혈</vt:lpstr>
      <vt:lpstr>
날마다 나에게 찬송 주니 참 놀라운 능력이로다</vt:lpstr>
      <vt:lpstr>
주의 보혈 능력 있도다 주의 피 믿으오</vt:lpstr>
      <vt:lpstr>
주의 보혈 그 어린양의 매우 귀중한 피로다</vt:lpstr>
      <vt:lpstr>
주의 보혈 능력 있도다 주의 피 믿으오</vt:lpstr>
      <vt:lpstr>
주의 보혈 그 어린양의 매우 귀중한 피로다</vt:lpstr>
      <vt:lpstr>
24. 내 마음을 가득 채운</vt:lpstr>
      <vt:lpstr>
내 마음을 가득 채운 주 향한 찬양과 사랑 어떻게 표현할 수 있나</vt:lpstr>
      <vt:lpstr>
수많은 찬양들로 그 맘 표현할 길 없어 다시 고백합니다</vt:lpstr>
      <vt:lpstr>
내 마음을 가득 채운 주 향한 찬양과 사랑 어떻게 표현할 수 있나</vt:lpstr>
      <vt:lpstr>
수많은 찬양들로 그 맘 표현할 길 없어 다시 고백합니다</vt:lpstr>
      <vt:lpstr>
주 사랑해요 온 맘 다하여 말로 다 할 수 없어</vt:lpstr>
      <vt:lpstr>
오 주 사랑해요 찬양 받아 주소서</vt:lpstr>
      <vt:lpstr>
수많은 멜로디와 찬양들을 드렸지만 다시 고백하길 원하네</vt:lpstr>
      <vt:lpstr>
주님은 나의 사랑 삶의 중심 되시오니 주를 찬양합니다</vt:lpstr>
      <vt:lpstr>
주 사랑해요 온 맘 다하여 말로 다 할 수 없어</vt:lpstr>
      <vt:lpstr>
오 주 사랑해요 찬양 받아 주소서</vt:lpstr>
      <vt:lpstr>
주 사랑해요 온 맘 다하여 말로 다 할 수 없어</vt:lpstr>
      <vt:lpstr>
오 주 사랑해요 찬양 받아 주소서</vt:lpstr>
      <vt:lpstr>
주님 사랑 다시 고백하는 새날 주심 감사해요</vt:lpstr>
      <vt:lpstr>
주님 사랑 다시 고백하는 새날 주심 감사해요</vt:lpstr>
      <vt:lpstr>
주님 사랑 다시 고백하는 찬양 주심 감사해요</vt:lpstr>
      <vt:lpstr>
주님 사랑 다시 고백하는 찬양 주심 감사해요</vt:lpstr>
      <vt:lpstr>
주 사랑해요 온 맘 다하여 말로 다 할 수 없어</vt:lpstr>
      <vt:lpstr>
오 주 사랑해요 찬양 받아 주소서</vt:lpstr>
      <vt:lpstr>
주 사랑해요 온 맘 다하여 말로 다 할 수 없어</vt:lpstr>
      <vt:lpstr>
오 주 사랑해요 찬양 받아 주소서</vt:lpstr>
      <vt:lpstr>
25. 예수 나의 첫 사랑 되시네</vt:lpstr>
      <vt:lpstr>
예수 나의 첫 사랑 되시네 내 첫사랑</vt:lpstr>
      <vt:lpstr>
지존자 되신 그리스도 예수 찬양하리</vt:lpstr>
      <vt:lpstr>
보좌 앞에 나의 삶이 향기로운 제사로</vt:lpstr>
      <vt:lpstr>
주께 드려지기 원하네</vt:lpstr>
      <vt:lpstr>
오직 주만 바라보며 나의 삶을 드리네</vt:lpstr>
      <vt:lpstr>
다른 길은 찾지 않으리</vt:lpstr>
      <vt:lpstr>
나의 온전한 열정과 나의 찬양 되시네</vt:lpstr>
      <vt:lpstr>
주의 길을 따라 가리라</vt:lpstr>
      <vt:lpstr>
26. 돌아서지 않으리</vt:lpstr>
      <vt:lpstr>
주님 뜻대로 살기로 했네 주님 뜻대로 살기로 했네</vt:lpstr>
      <vt:lpstr>
주님 뜻대로 살기로 했네 뒤돌아서지 않겠네</vt:lpstr>
      <vt:lpstr>
이 세상 사람 날 몰라줘도 이 세상 사람 날 몰라줘도</vt:lpstr>
      <vt:lpstr>
이 세상 사람 날 몰라줘도 뒤돌아서지 않겠네</vt:lpstr>
      <vt:lpstr>
뒤돌아서지 않겠네</vt:lpstr>
      <vt:lpstr>
어떠한 시련이 와도 수많은 유혹 속에도</vt:lpstr>
      <vt:lpstr>
신실하신 주님 약속 나 붙들리라</vt:lpstr>
      <vt:lpstr>
세상이 이해 못하고 우리를 조롱하여도</vt:lpstr>
      <vt:lpstr>
신실하신 주님 약속만 붙들리라</vt:lpstr>
      <vt:lpstr>
돌아서지 않으리</vt:lpstr>
      <vt:lpstr>
세상 등지고 십자가 보네 세상 등지고 십자가 보네</vt:lpstr>
      <vt:lpstr>
세상 등지고 십자가 보네 뒤돌아서지 않겠네</vt:lpstr>
      <vt:lpstr>
뒤돌아서지 않겠네</vt:lpstr>
      <vt:lpstr>
27. 춤 추는 세대</vt:lpstr>
      <vt:lpstr>
주 자비 춤추게하네 모든 것 다해 찬양해</vt:lpstr>
      <vt:lpstr>
춤을 추며 자비 감사해 주 영광 외치게하네</vt:lpstr>
      <vt:lpstr>
온 땅에서 주 높이며 주의 영광 소리쳐 찬양해</vt:lpstr>
      <vt:lpstr>
넘쳐 흐르는 용서받은 영혼 이제 주를 보네 우린 멈출 수 없어</vt:lpstr>
      <vt:lpstr>
우리는 춤추는 세대되리 주 크신 자비로 춤추리라 주의 자비로</vt:lpstr>
      <vt:lpstr>
주 영광 외치는 세대되리 놀라운 주 영광 외치리라주의 영광을</vt:lpstr>
      <vt:lpstr>
28. 감사함으로</vt:lpstr>
      <vt:lpstr>
여호와를 즐거이 불러 기쁨으로 주께 나아가리</vt:lpstr>
      <vt:lpstr>
여호와 하나님 난 주의 백성 기르시는 양이라</vt:lpstr>
      <vt:lpstr>
여호와를 즐거이 불러 기쁨으로 주께 나아가리</vt:lpstr>
      <vt:lpstr>
여호와 하나님 난 주의 백성 기르시는 양이라</vt:lpstr>
      <vt:lpstr>
감사함으로 주를 높이며 그 문에 들어가서 찬송함으로 그 이름을 송축할지어다</vt:lpstr>
      <vt:lpstr>
감사함으로 주를 높이며 그 문에 들어가서 찬송함으로 그 이름을 송축할지어다</vt:lpstr>
      <vt:lpstr>
여호와를 즐거이 불러 기쁨으로 주께 나아가리</vt:lpstr>
      <vt:lpstr>
여호와 하나님 난 주의 백성 기르시는 양이라</vt:lpstr>
      <vt:lpstr>
여호와를 즐거이 불러 기쁨으로 주께 나아가리</vt:lpstr>
      <vt:lpstr>
여호와 하나님 난 주의 백성 기르시는 양이라</vt:lpstr>
      <vt:lpstr>
감사함으로 주를 높이며 그 문에 들어가서 찬송함으로 그 이름을 송축할지어다</vt:lpstr>
      <vt:lpstr>
감사함으로 주를 높이며 그 문에 들어가서 찬송함으로 그 이름을 송축할지어다</vt:lpstr>
      <vt:lpstr>
주의 선함과 인자하심 영원하고 주의 성실함이 예배에 미치리로다</vt:lpstr>
      <vt:lpstr>
감사함으로 주를 높이며 그 문에 들어가서 찬송함으로 그 이름을 송축할지어다</vt:lpstr>
      <vt:lpstr>
감사함으로 주를 높이며 그 문에 들어가서 찬송함으로 그 이름을 송축할지어다</vt:lpstr>
      <vt:lpstr>
감사함으로 주를 높이며 그 문에 들어가서 찬송함으로 그 이름을 송축할지어다</vt:lpstr>
      <vt:lpstr>
감사함으로 주를 높이며 그 문에 들어가서 찬송함으로 그 이름을 송축할지어다</vt:lpstr>
      <vt:lpstr>
송축할지어다 송축할지어다</vt:lpstr>
      <vt:lpstr>
29. 어둔 날 다 지나고</vt:lpstr>
      <vt:lpstr>
어둔 날 다 지나고 그가 빛을 발하리 쓰러져 가는 우리 영혼 주가 붙잡아 주시리</vt:lpstr>
      <vt:lpstr>
우린 쉬지 않으리 이 길에 끝이 있으니 한 걸음 한 걸음 주와 함께 걸으리</vt:lpstr>
      <vt:lpstr>
우리의 걸음이 끝나는 그날 매 순간 함께 하신 이 우릴 안아주시리</vt:lpstr>
      <vt:lpstr>
더 이상 눈물 없으리 당신의 그 나라 안에서 이제 영원히 주 품 안에서 우리 찬양하겠네</vt:lpstr>
      <vt:lpstr>
우리 가는 이 길 세상이 미련하다 해도 우리는 주가 보여주신 그 한 소망 있으니</vt:lpstr>
      <vt:lpstr>
어둠의 조각조차 그곳에 발 들이지 못해 당신의 나라에 우리 영원히 거하네</vt:lpstr>
      <vt:lpstr>
어둔 날 다 지나고 그가 빛을 발하리 쓰러져 가는 우리 영혼 주가 붙잡아 주시리</vt:lpstr>
      <vt:lpstr>
우린 쉬지 않으리 이 길에 끝이 있으니 한 걸음 한 걸음 주와 함께 걸으리</vt:lpstr>
      <vt:lpstr>
우리의 걸음이 끝나는 그날 매 순간 함께 하신 이 우릴 안아주시리</vt:lpstr>
      <vt:lpstr>
더 이상 눈물 없으리 당신의 그 나라 안에서 이제 영원히 주 품 안에서 우리 찬양하겠네</vt:lpstr>
      <vt:lpstr>
우리 가는 이 길 세상이 미련하다 해도 우리는 주가 보여주신 그 한 소망 있으니</vt:lpstr>
      <vt:lpstr>
어둠의 조각조차 그곳에 발 들이지 못해 당신의 나라에 우리 영원히</vt:lpstr>
      <vt:lpstr>
우리 가는 이 길 세상이 미련하다 해도 우리는 주가 보여주신 그 한 소망 있으니</vt:lpstr>
      <vt:lpstr>
어둠의 조각조차 그곳에 발 들이지 못해 당신의 나라에 우리 영원히 거하네</vt:lpstr>
      <vt:lpstr>
우리 가는 이 길 세상이 미련하다 해도 우리는 주가 보여주신 그 한 소망 있으니</vt:lpstr>
      <vt:lpstr>
어둠의 조각조차 그곳에 발 들이지 못해 당신의 나라에 우리 영원히</vt:lpstr>
      <vt:lpstr>
우리 가는 이 길 세상이 미련하다 해도 우리는 주가 보여주신 그 한 소망 있으니</vt:lpstr>
      <vt:lpstr>
어둠의 조각조차 그곳에 발 들이지 못해 당신의 나라에 우리 영원히</vt:lpstr>
      <vt:lpstr>
당신의 나라에 우리 영원히 거하네</vt:lpstr>
      <vt:lpstr>
30. 주 이름 찬양</vt:lpstr>
      <vt:lpstr>
주 이름 찬양 풍요의 강물 흐르는 부요한 땅에 살 때에 주님 찬양해</vt:lpstr>
      <vt:lpstr>
주 이름 찬양 거치른 광야와 같은 인생길 걸어갈 때도 주님 찬양해</vt:lpstr>
      <vt:lpstr>
모든 축복 주신 주님 찬양하리 어둔 날이 다가와도 난 외치리</vt:lpstr>
      <vt:lpstr>
주의 이름을 찬양해 주의 이름을 주의 이름을 찬양해</vt:lpstr>
      <vt:lpstr>
영화로운 주 이름 찬양</vt:lpstr>
      <vt:lpstr>
주 이름 찬양 햇살이 나를 비추고 만물이 새롭게 될 때 주님 찬양해</vt:lpstr>
      <vt:lpstr>
주 이름 찬양 가는 길 험할지라도 고통이 따를지라도 주님 찬양해</vt:lpstr>
      <vt:lpstr>
모든 축복 주신 주님 찬양하리 어둔 날이 다가와도 난 외치리</vt:lpstr>
      <vt:lpstr>
주의 이름을 찬양해 주의 이름을 주의 이름을 찬양해</vt:lpstr>
      <vt:lpstr>
영화로운 주 이름 찬양</vt:lpstr>
      <vt:lpstr>
주의 이름을 찬양해 주의 이름을 주의 이름을 찬양해</vt:lpstr>
      <vt:lpstr>
영화로운 주 이름 찬양</vt:lpstr>
      <vt:lpstr>
주님은 주시며 주님은 찾으시네 내 맘에 하는 말 주 찬양합니다</vt:lpstr>
      <vt:lpstr>
주님은 주시며 주님은 찾으시네 내 맘에 하는 말 주 찬양합니다</vt:lpstr>
      <vt:lpstr>
주의 이름을 찬양해 주의 이름을 주의 이름을 찬양해</vt:lpstr>
      <vt:lpstr>
영화로운 주 이름 찬양</vt:lpstr>
      <vt:lpstr>
주의 이름을 찬양해 주의 이름을 주의 이름을 찬양해</vt:lpstr>
      <vt:lpstr>
영화로운 주 이름 찬양</vt:lpstr>
      <vt:lpstr>
주의 이름을 찬양해 주의 이름을 주의 이름을 찬양해</vt:lpstr>
      <vt:lpstr>
영화로운 주 이름 찬양</vt:lpstr>
      <vt:lpstr>
주의 이름을 찬양해 주의 이름을 주의 이름을 찬양해</vt:lpstr>
      <vt:lpstr>
영화로운 주 이름 찬양</vt:lpstr>
      <vt:lpstr>
주의 이름을 찬양해 주의 이름을 주의 이름을 찬양해</vt:lpstr>
      <vt:lpstr>
영화로운 주 이름 찬양</vt:lpstr>
      <vt:lpstr>
주님은 주시며 주님은 찾으시네 내 맘에 하는 말 주 찬양합니다</vt:lpstr>
      <vt:lpstr>
주님은 주시며 주님은 찾으시네 내 맘에 하는 말 주 찬양합니다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하나님 어린양 독생자 예수 날 위해 죽으신 주님</dc:title>
  <dc:creator>방송실</dc:creator>
  <cp:lastModifiedBy>방송실</cp:lastModifiedBy>
  <cp:revision>5</cp:revision>
  <dcterms:created xsi:type="dcterms:W3CDTF">2022-07-03T07:32:33Z</dcterms:created>
  <dcterms:modified xsi:type="dcterms:W3CDTF">2022-07-03T08:31:48Z</dcterms:modified>
</cp:coreProperties>
</file>