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5143500" type="screen16x9"/>
  <p:notesSz cx="6858000" cy="9144000"/>
  <p:defaultTextStyle>
    <a:defPPr>
      <a:defRPr lang="ko-KR"/>
    </a:defPPr>
    <a:lvl1pPr marL="0" algn="l" defTabSz="685800" rtl="0" eaLnBrk="1" latinLnBrk="1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1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1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1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1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1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1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1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1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186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CF58B-197E-4948-BDE0-BAC0C066D4B0}" type="datetimeFigureOut">
              <a:rPr lang="ko-KR" altLang="en-US" smtClean="0"/>
              <a:t>2022-07-03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36A9-4103-40B7-A348-791826BBEC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48863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CF58B-197E-4948-BDE0-BAC0C066D4B0}" type="datetimeFigureOut">
              <a:rPr lang="ko-KR" altLang="en-US" smtClean="0"/>
              <a:t>2022-07-03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36A9-4103-40B7-A348-791826BBEC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69018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CF58B-197E-4948-BDE0-BAC0C066D4B0}" type="datetimeFigureOut">
              <a:rPr lang="ko-KR" altLang="en-US" smtClean="0"/>
              <a:t>2022-07-03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36A9-4103-40B7-A348-791826BBEC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55009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CF58B-197E-4948-BDE0-BAC0C066D4B0}" type="datetimeFigureOut">
              <a:rPr lang="ko-KR" altLang="en-US" smtClean="0"/>
              <a:t>2022-07-03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36A9-4103-40B7-A348-791826BBEC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75385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CF58B-197E-4948-BDE0-BAC0C066D4B0}" type="datetimeFigureOut">
              <a:rPr lang="ko-KR" altLang="en-US" smtClean="0"/>
              <a:t>2022-07-03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36A9-4103-40B7-A348-791826BBEC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9094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CF58B-197E-4948-BDE0-BAC0C066D4B0}" type="datetimeFigureOut">
              <a:rPr lang="ko-KR" altLang="en-US" smtClean="0"/>
              <a:t>2022-07-03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36A9-4103-40B7-A348-791826BBEC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9681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CF58B-197E-4948-BDE0-BAC0C066D4B0}" type="datetimeFigureOut">
              <a:rPr lang="ko-KR" altLang="en-US" smtClean="0"/>
              <a:t>2022-07-03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36A9-4103-40B7-A348-791826BBEC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9499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CF58B-197E-4948-BDE0-BAC0C066D4B0}" type="datetimeFigureOut">
              <a:rPr lang="ko-KR" altLang="en-US" smtClean="0"/>
              <a:t>2022-07-03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36A9-4103-40B7-A348-791826BBEC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096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CF58B-197E-4948-BDE0-BAC0C066D4B0}" type="datetimeFigureOut">
              <a:rPr lang="ko-KR" altLang="en-US" smtClean="0"/>
              <a:t>2022-07-03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36A9-4103-40B7-A348-791826BBEC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298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CF58B-197E-4948-BDE0-BAC0C066D4B0}" type="datetimeFigureOut">
              <a:rPr lang="ko-KR" altLang="en-US" smtClean="0"/>
              <a:t>2022-07-03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36A9-4103-40B7-A348-791826BBEC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79033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CF58B-197E-4948-BDE0-BAC0C066D4B0}" type="datetimeFigureOut">
              <a:rPr lang="ko-KR" altLang="en-US" smtClean="0"/>
              <a:t>2022-07-03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36A9-4103-40B7-A348-791826BBEC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69854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DCF58B-197E-4948-BDE0-BAC0C066D4B0}" type="datetimeFigureOut">
              <a:rPr lang="ko-KR" altLang="en-US" smtClean="0"/>
              <a:t>2022-07-03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E36A9-4103-40B7-A348-791826BBEC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25910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635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dirty="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하나님 어린양 독생자 예수</a:t>
            </a:r>
            <a:br>
              <a:rPr lang="ko-KR" altLang="en-US" sz="3000" dirty="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dirty="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날 위해 죽으신 주님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776341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4</Words>
  <Application>Microsoft Office PowerPoint</Application>
  <PresentationFormat>화면 슬라이드 쇼(16:9)</PresentationFormat>
  <Paragraphs>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DX시인과나</vt:lpstr>
      <vt:lpstr>맑은 고딕</vt:lpstr>
      <vt:lpstr>Arial</vt:lpstr>
      <vt:lpstr>Calibri</vt:lpstr>
      <vt:lpstr>Calibri Light</vt:lpstr>
      <vt:lpstr>Office 테마</vt:lpstr>
      <vt:lpstr>하나님 어린양 독생자 예수 날 위해 죽으신 주님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하나님 어린양 독생자 예수 날 위해 죽으신 주님</dc:title>
  <dc:creator>방송실</dc:creator>
  <cp:lastModifiedBy>방송실</cp:lastModifiedBy>
  <cp:revision>3</cp:revision>
  <dcterms:created xsi:type="dcterms:W3CDTF">2022-07-03T07:32:33Z</dcterms:created>
  <dcterms:modified xsi:type="dcterms:W3CDTF">2022-07-03T07:44:42Z</dcterms:modified>
</cp:coreProperties>
</file>