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50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45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170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574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811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1915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328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222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054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0992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077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02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9910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36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 어린양 독생자 예수</a:t>
            </a:r>
            <a:br>
              <a:rPr lang="ko-KR" altLang="en-US" sz="36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날 위해 죽으신 주님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56783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</Words>
  <Application>Microsoft Office PowerPoint</Application>
  <PresentationFormat>화면 슬라이드 쇼(4:3)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DX시인과나</vt:lpstr>
      <vt:lpstr>맑은 고딕</vt:lpstr>
      <vt:lpstr>Arial</vt:lpstr>
      <vt:lpstr>Calibri</vt:lpstr>
      <vt:lpstr>Calibri Light</vt:lpstr>
      <vt:lpstr>Office 테마</vt:lpstr>
      <vt:lpstr>하나님 어린양 독생자 예수 날 위해 죽으신 주님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하나님 어린양 독생자 예수 날 위해 죽으신 주님</dc:title>
  <dc:creator>방송실</dc:creator>
  <cp:lastModifiedBy>방송실</cp:lastModifiedBy>
  <cp:revision>4</cp:revision>
  <dcterms:created xsi:type="dcterms:W3CDTF">2023-05-14T05:48:12Z</dcterms:created>
  <dcterms:modified xsi:type="dcterms:W3CDTF">2023-05-14T05:52:15Z</dcterms:modified>
</cp:coreProperties>
</file>