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ko-KR"/>
    </a:defPPr>
    <a:lvl1pPr marL="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1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6" d="100"/>
          <a:sy n="96" d="100"/>
        </p:scale>
        <p:origin x="8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20E9F-B740-4434-A95E-7D5872245E88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2B44-9E4B-46F4-9714-B0A3FBFAA4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3330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20E9F-B740-4434-A95E-7D5872245E88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2B44-9E4B-46F4-9714-B0A3FBFAA4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4005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20E9F-B740-4434-A95E-7D5872245E88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2B44-9E4B-46F4-9714-B0A3FBFAA4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3692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20E9F-B740-4434-A95E-7D5872245E88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2B44-9E4B-46F4-9714-B0A3FBFAA4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717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20E9F-B740-4434-A95E-7D5872245E88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2B44-9E4B-46F4-9714-B0A3FBFAA4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9236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20E9F-B740-4434-A95E-7D5872245E88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2B44-9E4B-46F4-9714-B0A3FBFAA4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7757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20E9F-B740-4434-A95E-7D5872245E88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2B44-9E4B-46F4-9714-B0A3FBFAA4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1182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20E9F-B740-4434-A95E-7D5872245E88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2B44-9E4B-46F4-9714-B0A3FBFAA4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720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20E9F-B740-4434-A95E-7D5872245E88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2B44-9E4B-46F4-9714-B0A3FBFAA4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4756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20E9F-B740-4434-A95E-7D5872245E88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2B44-9E4B-46F4-9714-B0A3FBFAA4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8738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20E9F-B740-4434-A95E-7D5872245E88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42B44-9E4B-46F4-9714-B0A3FBFAA4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5934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20E9F-B740-4434-A95E-7D5872245E88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42B44-9E4B-46F4-9714-B0A3FBFAA4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928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 lIns="63500" tIns="63500" rIns="63500" bIns="6350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30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하나님 어린양 독생자 예수</a:t>
            </a:r>
            <a:br>
              <a:rPr lang="ko-KR" altLang="en-US" sz="30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000" dirty="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날 위해 죽으신 주님</a:t>
            </a:r>
            <a:endParaRPr lang="ko-KR" altLang="en-US" sz="30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66348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4</Words>
  <Application>Microsoft Office PowerPoint</Application>
  <PresentationFormat>화면 슬라이드 쇼(16:9)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DX시인과나</vt:lpstr>
      <vt:lpstr>맑은 고딕</vt:lpstr>
      <vt:lpstr>Arial</vt:lpstr>
      <vt:lpstr>Calibri</vt:lpstr>
      <vt:lpstr>Calibri Light</vt:lpstr>
      <vt:lpstr>Office 테마</vt:lpstr>
      <vt:lpstr>하나님 어린양 독생자 예수 날 위해 죽으신 주님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하나님 어린양 독생자 예수 날 위해 죽으신 주님</dc:title>
  <dc:creator>방송실</dc:creator>
  <cp:lastModifiedBy>방송실</cp:lastModifiedBy>
  <cp:revision>2</cp:revision>
  <dcterms:created xsi:type="dcterms:W3CDTF">2023-05-14T05:46:56Z</dcterms:created>
  <dcterms:modified xsi:type="dcterms:W3CDTF">2023-05-14T05:47:59Z</dcterms:modified>
</cp:coreProperties>
</file>