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50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545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170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5740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8115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1915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23289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2223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0547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0992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077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B07F7EA-8A92-4DC5-85A6-ED527AACE953}" type="datetimeFigureOut">
              <a:rPr lang="ko-KR" altLang="en-US" smtClean="0"/>
              <a:t>2023-05-14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A6DBA9C-3DF5-4B92-9775-88D4B40AA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9024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9910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altLang="ko-KR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1.</a:t>
            </a:r>
            <a:br>
              <a:rPr lang="en-US" altLang="ko-KR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저 높은 하늘위로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56783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꿈을 안고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일어나리라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24251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선한 능력으로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일어나리라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9604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이땅의 부흥과 회복은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바로 나로부터 시작되리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1089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altLang="ko-KR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2.</a:t>
            </a:r>
            <a:br>
              <a:rPr lang="en-US" altLang="ko-KR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en-US" altLang="ko-KR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//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130264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 발 앞에 나 엎드려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주만 간절히 원해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3030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 계신 곳 나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바라봅니다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062948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근심 속에 주 찾을 때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모든 필요 내려놓고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01599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겸손하게 모두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드리리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961442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오직 예수 주님만이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삶의 이유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334642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오직 예수 주님만이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삶의 이유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21337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밝은 태양 떠오르듯이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난 주저앉지 않으리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043875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언제나 어디서나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크고 깊은 은혜로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727224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 항상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안에 계시네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60390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변함없으신 주님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어제오늘 영원히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020040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한결같이 함께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하시네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184636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오직 예수 주님만이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삶의 이유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15959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오직 예수 주님만이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삶의 이유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913969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오직 예수 주님만이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삶의 이유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586012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오직 예수 주님만이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삶의 이유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077833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주님은 길과 진리 생명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나는 오직 믿음으로 살리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06320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주만 위해 살리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주님은 길과 진리 생명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99876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어떤 어려움에도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길을 선택하리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416244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나는 오직 믿음으로 살리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주만 위해 살리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09619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오직 예수 주님만이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삶의 이유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86697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오직 예수 주님만이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삶의 이유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921939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오직 예수 주님만이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삶의 이유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826571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오직 예수 주님만이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나의 삶의 이유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936876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altLang="ko-KR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3.</a:t>
            </a:r>
            <a:br>
              <a:rPr lang="en-US" altLang="ko-KR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en-US" altLang="ko-KR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//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24933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눈 주의 영광을 보네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우리 가운데 계신 주님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515243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그 빛난 영광 온 하늘 덮고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그 찬송 온 땅 가득해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105484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내 눈 주의 영광을 보네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찬송 가운데 서신 주님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498915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주님의 얼굴은 온 세상 향하네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권능의 팔을 드셨네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81720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빛 가운데로 걸으리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972564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영광 이곳에 가득해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우린 서네 주님과 함께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1098474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찬양하며 우리는 전진하리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모든 열방 주 볼 때까지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436649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하늘 아버지 우릴 새롭게 하사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열방 중에서 주를 섬기게 하소서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2580742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모든 나라 일어나 찬송 부르며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영광의 주님을 보게 하소서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5979423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영광 이곳에 가득해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우린 서네 주님과 함께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663797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찬양하며 우리는 전진하리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모든 열방 주 볼 때까지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6258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주님을 크게 보는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믿음가지고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4895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세상에 나타내리라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놀라운 주의 사랑을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87386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주의 꿈을 안고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일어나리라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6340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선한 능력으로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일어나리라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63738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0" y="78377"/>
            <a:ext cx="9144000" cy="6858000"/>
          </a:xfrm>
        </p:spPr>
        <p:txBody>
          <a:bodyPr lIns="63500" tIns="63500" rIns="63500" bIns="63500"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이땅의 부흥과 회복은</a:t>
            </a:r>
            <a:b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</a:br>
            <a:r>
              <a:rPr lang="ko-KR" altLang="en-US" sz="3600" smtClean="0">
                <a:solidFill>
                  <a:schemeClr val="bg1"/>
                </a:solidFill>
                <a:latin typeface="DX시인과나" panose="02020600000000000000" pitchFamily="18" charset="-127"/>
                <a:ea typeface="DX시인과나" panose="02020600000000000000" pitchFamily="18" charset="-127"/>
              </a:rPr>
              <a:t>바로 나로부터 시작되리</a:t>
            </a:r>
            <a:endParaRPr lang="ko-KR" altLang="en-US" sz="3600" dirty="0">
              <a:solidFill>
                <a:schemeClr val="bg1"/>
              </a:solidFill>
              <a:latin typeface="DX시인과나" panose="02020600000000000000" pitchFamily="18" charset="-127"/>
              <a:ea typeface="DX시인과나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00054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145</Words>
  <Application>Microsoft Office PowerPoint</Application>
  <PresentationFormat>화면 슬라이드 쇼(4:3)</PresentationFormat>
  <Paragraphs>45</Paragraphs>
  <Slides>45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45</vt:i4>
      </vt:variant>
    </vt:vector>
  </HeadingPairs>
  <TitlesOfParts>
    <vt:vector size="51" baseType="lpstr">
      <vt:lpstr>DX시인과나</vt:lpstr>
      <vt:lpstr>맑은 고딕</vt:lpstr>
      <vt:lpstr>Arial</vt:lpstr>
      <vt:lpstr>Calibri</vt:lpstr>
      <vt:lpstr>Calibri Light</vt:lpstr>
      <vt:lpstr>Office 테마</vt:lpstr>
      <vt:lpstr>1. 저 높은 하늘위로</vt:lpstr>
      <vt:lpstr>밝은 태양 떠오르듯이 난 주저앉지 않으리</vt:lpstr>
      <vt:lpstr>어떤 어려움에도 주의 길을 선택하리</vt:lpstr>
      <vt:lpstr>빛 가운데로 걸으리</vt:lpstr>
      <vt:lpstr>주님을 크게 보는 믿음가지고</vt:lpstr>
      <vt:lpstr>세상에 나타내리라 놀라운 주의 사랑을</vt:lpstr>
      <vt:lpstr>주의 꿈을 안고 일어나리라</vt:lpstr>
      <vt:lpstr>선한 능력으로 일어나리라</vt:lpstr>
      <vt:lpstr>이땅의 부흥과 회복은 바로 나로부터 시작되리</vt:lpstr>
      <vt:lpstr>주의 꿈을 안고 일어나리라</vt:lpstr>
      <vt:lpstr>선한 능력으로 일어나리라</vt:lpstr>
      <vt:lpstr>이땅의 부흥과 회복은 바로 나로부터 시작되리</vt:lpstr>
      <vt:lpstr>2. //</vt:lpstr>
      <vt:lpstr>주 발 앞에 나 엎드려 주만 간절히 원해</vt:lpstr>
      <vt:lpstr>주 계신 곳 나 바라봅니다</vt:lpstr>
      <vt:lpstr>근심 속에 주 찾을 때 모든 필요 내려놓고</vt:lpstr>
      <vt:lpstr>겸손하게 모두 드리리</vt:lpstr>
      <vt:lpstr>오직 예수 주님만이 나의 삶의 이유</vt:lpstr>
      <vt:lpstr>오직 예수 주님만이 나의 삶의 이유</vt:lpstr>
      <vt:lpstr>언제나 어디서나 크고 깊은 은혜로</vt:lpstr>
      <vt:lpstr>주님 항상 내 안에 계시네</vt:lpstr>
      <vt:lpstr>변함없으신 주님 어제오늘 영원히</vt:lpstr>
      <vt:lpstr>한결같이 함께 하시네</vt:lpstr>
      <vt:lpstr>오직 예수 주님만이 나의 삶의 이유</vt:lpstr>
      <vt:lpstr>오직 예수 주님만이 나의 삶의 이유</vt:lpstr>
      <vt:lpstr>오직 예수 주님만이 나의 삶의 이유</vt:lpstr>
      <vt:lpstr>오직 예수 주님만이 나의 삶의 이유</vt:lpstr>
      <vt:lpstr>주님은 길과 진리 생명 나는 오직 믿음으로 살리</vt:lpstr>
      <vt:lpstr>주만 위해 살리 주님은 길과 진리 생명</vt:lpstr>
      <vt:lpstr>나는 오직 믿음으로 살리 주만 위해 살리</vt:lpstr>
      <vt:lpstr>오직 예수 주님만이 나의 삶의 이유</vt:lpstr>
      <vt:lpstr>오직 예수 주님만이 나의 삶의 이유</vt:lpstr>
      <vt:lpstr>오직 예수 주님만이 나의 삶의 이유</vt:lpstr>
      <vt:lpstr>오직 예수 주님만이 나의 삶의 이유</vt:lpstr>
      <vt:lpstr>3. //</vt:lpstr>
      <vt:lpstr>내 눈 주의 영광을 보네 우리 가운데 계신 주님</vt:lpstr>
      <vt:lpstr>그 빛난 영광 온 하늘 덮고 그 찬송 온 땅 가득해</vt:lpstr>
      <vt:lpstr>내 눈 주의 영광을 보네 찬송 가운데 서신 주님</vt:lpstr>
      <vt:lpstr>주님의 얼굴은 온 세상 향하네 권능의 팔을 드셨네</vt:lpstr>
      <vt:lpstr>주의 영광 이곳에 가득해 우린 서네 주님과 함께</vt:lpstr>
      <vt:lpstr>찬양하며 우리는 전진하리 모든 열방 주 볼 때까지</vt:lpstr>
      <vt:lpstr>하늘 아버지 우릴 새롭게 하사 열방 중에서 주를 섬기게 하소서</vt:lpstr>
      <vt:lpstr>모든 나라 일어나 찬송 부르며 영광의 주님을 보게 하소서</vt:lpstr>
      <vt:lpstr>주의 영광 이곳에 가득해 우린 서네 주님과 함께</vt:lpstr>
      <vt:lpstr>찬양하며 우리는 전진하리 모든 열방 주 볼 때까지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하나님 어린양 독생자 예수 날 위해 죽으신 주님</dc:title>
  <dc:creator>방송실</dc:creator>
  <cp:lastModifiedBy>방송실</cp:lastModifiedBy>
  <cp:revision>6</cp:revision>
  <dcterms:created xsi:type="dcterms:W3CDTF">2023-05-14T05:48:12Z</dcterms:created>
  <dcterms:modified xsi:type="dcterms:W3CDTF">2023-05-14T05:52:20Z</dcterms:modified>
</cp:coreProperties>
</file>